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18"/>
  </p:notesMasterIdLst>
  <p:sldIdLst>
    <p:sldId id="257" r:id="rId3"/>
    <p:sldId id="337" r:id="rId4"/>
    <p:sldId id="301" r:id="rId5"/>
    <p:sldId id="302" r:id="rId6"/>
    <p:sldId id="338" r:id="rId7"/>
    <p:sldId id="339" r:id="rId8"/>
    <p:sldId id="274" r:id="rId9"/>
    <p:sldId id="356" r:id="rId10"/>
    <p:sldId id="357" r:id="rId11"/>
    <p:sldId id="353" r:id="rId12"/>
    <p:sldId id="359" r:id="rId13"/>
    <p:sldId id="360" r:id="rId14"/>
    <p:sldId id="355" r:id="rId15"/>
    <p:sldId id="361" r:id="rId16"/>
    <p:sldId id="354" r:id="rId17"/>
  </p:sldIdLst>
  <p:sldSz cx="12192000" cy="6858000"/>
  <p:notesSz cx="6858000" cy="9144000"/>
  <p:embeddedFontLst>
    <p:embeddedFont>
      <p:font typeface="Noto Sans CJK TC Bold" panose="020B0800000000000000" pitchFamily="34" charset="-120"/>
      <p:bold r:id="rId19"/>
    </p:embeddedFont>
    <p:embeddedFont>
      <p:font typeface="王漢宗中楷體注音" panose="040B0700000000000000" pitchFamily="82" charset="-120"/>
      <p:regular r:id="rId20"/>
    </p:embeddedFont>
    <p:embeddedFont>
      <p:font typeface="王漢宗中楷體破音一" panose="040B0700000000000000" pitchFamily="82" charset="-120"/>
      <p:regular r:id="rId21"/>
    </p:embeddedFont>
    <p:embeddedFont>
      <p:font typeface="王漢宗中楷體破音二" panose="040B0700000000000000" pitchFamily="82" charset="-120"/>
      <p:regular r:id="rId22"/>
    </p:embeddedFont>
    <p:embeddedFont>
      <p:font typeface="王漢宗中楷體破音三" panose="040B0700000000000000" pitchFamily="82" charset="-120"/>
      <p:regular r:id="rId23"/>
    </p:embeddedFont>
    <p:embeddedFont>
      <p:font typeface="微軟正黑體" panose="020B0604030504040204" pitchFamily="34" charset="-120"/>
      <p:regular r:id="rId24"/>
      <p:bold r:id="rId25"/>
    </p:embeddedFont>
    <p:embeddedFont>
      <p:font typeface="標楷體" panose="03000509000000000000" pitchFamily="65" charset="-120"/>
      <p:regular r:id="rId26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、教學提醒" id="{2C5059BD-4516-423A-9DB6-18A48C45D454}">
          <p14:sldIdLst>
            <p14:sldId id="257"/>
            <p14:sldId id="337"/>
          </p14:sldIdLst>
        </p14:section>
        <p14:section name="【第三節】行走安全我遵行" id="{AB0014AE-6C4C-4A40-BAB9-51852B550629}">
          <p14:sldIdLst>
            <p14:sldId id="301"/>
            <p14:sldId id="302"/>
            <p14:sldId id="338"/>
            <p14:sldId id="339"/>
            <p14:sldId id="274"/>
            <p14:sldId id="356"/>
            <p14:sldId id="357"/>
            <p14:sldId id="353"/>
            <p14:sldId id="359"/>
            <p14:sldId id="360"/>
            <p14:sldId id="355"/>
            <p14:sldId id="361"/>
          </p14:sldIdLst>
        </p14:section>
        <p14:section name="【補充影片】" id="{36A33EAC-E9B3-426F-A35C-C2DFD78CB37F}">
          <p14:sldIdLst>
            <p14:sldId id="35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A11"/>
    <a:srgbClr val="DC4347"/>
    <a:srgbClr val="FDF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333" autoAdjust="0"/>
  </p:normalViewPr>
  <p:slideViewPr>
    <p:cSldViewPr snapToGrid="0">
      <p:cViewPr varScale="1">
        <p:scale>
          <a:sx n="50" d="100"/>
          <a:sy n="50" d="100"/>
        </p:scale>
        <p:origin x="12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0CE0F-656C-4555-96C4-9ED8970A5D37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810D8-B08A-41E5-8643-6E95872E9D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705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602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師生共同制定的行走安全守則，可利用空白頁簡報自行創作。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431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若有時間教師亦可播放</a:t>
            </a:r>
            <a:r>
              <a:rPr lang="en-US" altLang="zh-TW" dirty="0"/>
              <a:t>POLI</a:t>
            </a:r>
            <a:r>
              <a:rPr lang="zh-TW" altLang="en-US" dirty="0"/>
              <a:t>影片，並在危險情境出現時暫停播放，讓學生思考接下來會發生什麼事，進行危險預測。</a:t>
            </a:r>
            <a:r>
              <a:rPr lang="en-US" altLang="zh-TW" dirty="0"/>
              <a:t>(</a:t>
            </a:r>
            <a:r>
              <a:rPr lang="zh-TW" altLang="en-US" dirty="0"/>
              <a:t>本影片與前面故事擇一運用即可</a:t>
            </a:r>
            <a:r>
              <a:rPr lang="en-US" altLang="zh-TW" dirty="0"/>
              <a:t>)</a:t>
            </a:r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點選播放鈕播放影片，影片時間</a:t>
            </a:r>
            <a:r>
              <a:rPr lang="en-US" altLang="zh-TW" dirty="0"/>
              <a:t>02:48-03:25</a:t>
            </a:r>
            <a:r>
              <a:rPr lang="zh-TW" altLang="en-US" dirty="0"/>
              <a:t>（危險預測）、</a:t>
            </a:r>
            <a:r>
              <a:rPr lang="en-US" altLang="zh-TW" dirty="0"/>
              <a:t>03:26-04:45</a:t>
            </a:r>
            <a:r>
              <a:rPr lang="zh-TW" altLang="en-US" dirty="0"/>
              <a:t>（解說）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若影片超連結失效，可複製網址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https://youtu.be/7esy9DhPcLQ?si=T8eVs1nrDyPSJ2Nc&amp;t=167</a:t>
            </a: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229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教師可在投影片放映模式下，選擇活動進行方式：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點選左側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播放有聲故事，若超連結失效，可複製以下連結</a:t>
            </a:r>
            <a:r>
              <a:rPr lang="en-US" altLang="zh-TW" dirty="0"/>
              <a:t>https://www.youtube.com/watch?v=AiTaJPgfkJI&amp;list=PLTIqZR9MAbCD8sIp95k6fJtzU64iz8dws&amp;index=2</a:t>
            </a:r>
            <a:r>
              <a:rPr lang="zh-TW" altLang="en-US" dirty="0"/>
              <a:t>聽完故事後跳至簡報第</a:t>
            </a:r>
            <a:r>
              <a:rPr lang="en-US" altLang="zh-TW" dirty="0"/>
              <a:t>7</a:t>
            </a:r>
            <a:r>
              <a:rPr lang="zh-TW" altLang="en-US" dirty="0"/>
              <a:t>頁。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點選右側</a:t>
            </a:r>
            <a:r>
              <a:rPr lang="en-US" altLang="zh-TW" dirty="0"/>
              <a:t>(</a:t>
            </a:r>
            <a:r>
              <a:rPr lang="zh-TW" altLang="en-US" dirty="0"/>
              <a:t>故事圖</a:t>
            </a:r>
            <a:r>
              <a:rPr lang="en-US" altLang="zh-TW" dirty="0"/>
              <a:t>)</a:t>
            </a:r>
            <a:r>
              <a:rPr lang="zh-TW" altLang="en-US" dirty="0"/>
              <a:t>，跳至下頁簡報由教師自行說故事，或引導學生看圖說故事。</a:t>
            </a: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5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560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574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674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報導影片是實際發生車禍的影像， 教師應評估學生的接受程度。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若影片連結失效，可複製網址</a:t>
            </a:r>
            <a:r>
              <a:rPr lang="en-US" altLang="zh-TW" dirty="0"/>
              <a:t>https://youtu.be/jJE0t71iZ7U</a:t>
            </a: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16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報導影片是實際發生車禍的影像， 教師應評估學生的接受程度。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若影片超連結失效，可複製網址</a:t>
            </a:r>
            <a:r>
              <a:rPr lang="en-US" altLang="zh-TW" dirty="0"/>
              <a:t>https://youtu.be/VFkAbCwpKvs</a:t>
            </a: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6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18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3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7965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22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548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0C1C8F-6551-0F2C-9A17-D390A456A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DB978EF-CB92-2475-3FDA-FE95511C7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8DC4159-0C00-6138-BA9B-E98317716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ECB1-A056-447D-8AAB-C6EB36CFA10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F75E893-3C0A-DAEF-FD63-1D3F5618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27105C-E499-294A-A937-726D638A2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77AF-1106-41F4-83FE-C304A94772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5193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29B3D6-874F-8227-A670-4D6E04BA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688CD1-663B-E371-369E-53C1078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8E5FB7F-C14F-71E4-FDFD-6C495B9E6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ECB1-A056-447D-8AAB-C6EB36CFA10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0CF77CC-0CFC-2EE4-C3A8-171A76A85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704C73-528B-4712-9D0C-E040FAE7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77AF-1106-41F4-83FE-C304A94772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0891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1F6B57-9000-762C-4A91-DA3F424D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49004D9-6932-BD0B-9977-120E9C0B8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BBD6F33-5844-9C9C-7069-19BDF000B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ECB1-A056-447D-8AAB-C6EB36CFA10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74B57CD-F6BF-1F95-E490-5DD57DB78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BC768B8-E281-DCEB-C86A-17091A56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77AF-1106-41F4-83FE-C304A94772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3999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C32B8A-67E2-51D3-D3D5-2ED36F638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D5E522-E190-2D18-DB27-C406C0489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BAA8E0C-2063-38EC-BE61-AFABD43E9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0CC3147-AFEC-18A7-8CDE-94069145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ECB1-A056-447D-8AAB-C6EB36CFA10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A47E877-0DCF-6BC5-E3C0-6B67D47F6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52EAE3D-2049-10D6-DA8E-EEA4362A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77AF-1106-41F4-83FE-C304A94772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3374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2374F0-6EBF-FA7B-8959-E3124A97A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4F09A00-B9D1-6499-CA2F-BA94E2EDE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7231E10-5771-A362-5E5E-477E5236F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723FD57-43B6-95AA-97F3-0FCC4232D9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5D39E7-504E-BA06-37E4-E3E19DBB50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A282003-C96C-2F12-9699-1ACF8CC0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ECB1-A056-447D-8AAB-C6EB36CFA10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E9773A2-5FA4-67E4-457D-D33E6F052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EF8D37E-5622-955F-6E76-F05D76C5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77AF-1106-41F4-83FE-C304A94772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9053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AAF3CF-0E19-0835-2D46-D666AA63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ACFC93F-9FAF-1AFE-C270-754753160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ECB1-A056-447D-8AAB-C6EB36CFA10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B9CB392-11E1-2C2D-106C-7CCD0CF3B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1150DF6-7926-D9D4-DE9A-973D4AEB7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77AF-1106-41F4-83FE-C304A94772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2413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8139C455-9304-D4ED-BC26-B17CB0050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ECB1-A056-447D-8AAB-C6EB36CFA10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C732F4F-F16E-846F-FA1F-75983C35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FAAD27-4EE2-04C0-CD5E-7A95BAA5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77AF-1106-41F4-83FE-C304A94772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501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614C8D-C24F-F7B7-657C-B703527F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6BC05A-BF73-93FA-6C22-89AC77C4B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906DAE2-4913-0983-17CF-2294B1EF1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759E219-D51A-F7FA-C02E-D5376B45B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ECB1-A056-447D-8AAB-C6EB36CFA10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8FB4250-424B-2B8D-5F3B-A975ACCBD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51FF049-5044-A593-7597-171548AF1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77AF-1106-41F4-83FE-C304A94772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184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0187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CDC045-EC46-FFFC-0BBA-6E235C5AE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7CF128E-25B2-B13E-859D-9C4EB3C885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75F277C-45B4-C2AA-7239-B23429157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465624-8844-D603-1DDB-6F4D574D6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ECB1-A056-447D-8AAB-C6EB36CFA10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399ECD3-15D5-B913-DBB2-25F6E4324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F0D58B4-5878-1443-D62A-53190A48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77AF-1106-41F4-83FE-C304A94772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870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15C562-E8D9-3780-C9A0-1044948D2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3A3B98F-42DC-56BE-81AE-C388C5DA2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F9C90A9-3E39-06CA-C4E4-4EAE0778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ECB1-A056-447D-8AAB-C6EB36CFA10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7AE3DBF-831B-1FF3-A2FD-F3EE61BC4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D6F63C-8716-471D-C71C-A01E7E0C2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77AF-1106-41F4-83FE-C304A94772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052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4547B03-230F-EA27-D251-B5444BD4DC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22A4B95-95DA-B0DC-85F5-ABE34D4AB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9360E9-D447-5A50-60AA-655E1779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FECB1-A056-447D-8AAB-C6EB36CFA10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186E81-8B4D-3D37-7211-99888CD66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7FF8AC1-4716-D712-5309-C4307052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77AF-1106-41F4-83FE-C304A94772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281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0728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12557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12904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682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751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3495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683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412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8F466F1-D626-FCED-9826-619C6AA8B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1ADFDC7-49D7-8B65-0738-F1112A089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078757A-A10F-A6A1-4ED1-66649DB2BB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FECB1-A056-447D-8AAB-C6EB36CFA101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E60937-CFA3-CAB7-244F-3E2F2EC5F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CBC2F3-E9E6-6C72-97EC-92FF6BB4B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C77AF-1106-41F4-83FE-C304A94772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027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JE0t71iZ7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FkAbCwpKv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VIdkPTPh5z8?si=f3PTw6ImqDoYGL-C&amp;t=16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273ncd3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iTaJPgfkJI&amp;list=PLTIqZR9MAbCD8sIp95k6fJtzU64iz8dws&amp;index=2" TargetMode="External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112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CB0BE770-48B3-86F6-9553-E6A3AB34FCCB}"/>
              </a:ext>
            </a:extLst>
          </p:cNvPr>
          <p:cNvGrpSpPr/>
          <p:nvPr/>
        </p:nvGrpSpPr>
        <p:grpSpPr>
          <a:xfrm>
            <a:off x="2573740" y="786097"/>
            <a:ext cx="7154045" cy="1456549"/>
            <a:chOff x="1871617" y="859103"/>
            <a:chExt cx="2956456" cy="1456549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EDE35DF4-959D-4EC7-4109-62C3043CA61B}"/>
                </a:ext>
              </a:extLst>
            </p:cNvPr>
            <p:cNvSpPr/>
            <p:nvPr/>
          </p:nvSpPr>
          <p:spPr>
            <a:xfrm>
              <a:off x="1871617" y="859103"/>
              <a:ext cx="2956456" cy="974106"/>
            </a:xfrm>
            <a:prstGeom prst="roundRect">
              <a:avLst/>
            </a:prstGeom>
            <a:solidFill>
              <a:srgbClr val="D15A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5124DEF7-F059-4763-9CF1-29C2595D8641}"/>
                </a:ext>
              </a:extLst>
            </p:cNvPr>
            <p:cNvSpPr txBox="1"/>
            <p:nvPr/>
          </p:nvSpPr>
          <p:spPr>
            <a:xfrm>
              <a:off x="1982550" y="992213"/>
              <a:ext cx="266242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想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破音二" panose="040B0700000000000000" pitchFamily="82" charset="-120"/>
                  <a:ea typeface="王漢宗中楷體破音二" panose="040B0700000000000000" pitchFamily="82" charset="-120"/>
                </a:rPr>
                <a:t>一</a:t>
              </a:r>
              <a:r>
                <a:rPr lang="zh-TW" altLang="en-US" sz="4000" b="1" dirty="0">
                  <a:solidFill>
                    <a:prstClr val="white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想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  說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破音二" panose="040B0700000000000000" pitchFamily="82" charset="-120"/>
                  <a:ea typeface="王漢宗中楷體破音二" panose="040B0700000000000000" pitchFamily="82" charset="-120"/>
                  <a:cs typeface="+mn-cs"/>
                </a:rPr>
                <a:t>一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說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(1)</a:t>
              </a:r>
              <a:endPara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endParaRPr>
            </a:p>
          </p:txBody>
        </p: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2912459-7200-88BD-42E4-EDE59A1A1A70}"/>
              </a:ext>
            </a:extLst>
          </p:cNvPr>
          <p:cNvSpPr txBox="1"/>
          <p:nvPr/>
        </p:nvSpPr>
        <p:spPr>
          <a:xfrm>
            <a:off x="485087" y="5353505"/>
            <a:ext cx="545851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點選上方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放鈕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放影片</a:t>
            </a:r>
          </a:p>
        </p:txBody>
      </p:sp>
      <p:sp>
        <p:nvSpPr>
          <p:cNvPr id="13" name="圓角矩形圖說文字 5">
            <a:extLst>
              <a:ext uri="{FF2B5EF4-FFF2-40B4-BE49-F238E27FC236}">
                <a16:creationId xmlns:a16="http://schemas.microsoft.com/office/drawing/2014/main" id="{766D4ACA-B547-F75B-5A66-AA609E31ECCE}"/>
              </a:ext>
            </a:extLst>
          </p:cNvPr>
          <p:cNvSpPr/>
          <p:nvPr/>
        </p:nvSpPr>
        <p:spPr>
          <a:xfrm>
            <a:off x="6018739" y="2190921"/>
            <a:ext cx="5732364" cy="3483177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lvl="0" indent="-514350">
              <a:buFont typeface="+mj-lt"/>
              <a:buAutoNum type="arabicPeriod"/>
            </a:pP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影片中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小朋友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為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會被車輛撞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lang="en-US" altLang="zh-TW" sz="2800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514350" lvl="0" indent="-514350">
              <a:buClr>
                <a:schemeClr val="tx1"/>
              </a:buClr>
              <a:buFont typeface="+mj-lt"/>
              <a:buAutoNum type="arabicPeriod"/>
            </a:pPr>
            <a:r>
              <a:rPr lang="zh-TW" altLang="en-US" sz="28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小朋友可以怎麼做</a:t>
            </a:r>
            <a:r>
              <a:rPr lang="zh-TW" altLang="en-US" sz="2800" b="1" dirty="0">
                <a:solidFill>
                  <a:srgbClr val="C55A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就不會被車輛撞到了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lvl="0" indent="-514350">
              <a:buClr>
                <a:schemeClr val="tx1"/>
              </a:buClr>
              <a:buFont typeface="+mj-lt"/>
              <a:buAutoNum type="arabicPeriod"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小朋友身邊的大人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能夠做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來避免發生車禍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kumimoji="0" lang="en-US" altLang="zh-TW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881455E-DACE-D025-2A47-8BB60BC52ACE}"/>
              </a:ext>
            </a:extLst>
          </p:cNvPr>
          <p:cNvSpPr txBox="1"/>
          <p:nvPr/>
        </p:nvSpPr>
        <p:spPr>
          <a:xfrm>
            <a:off x="8871626" y="132288"/>
            <a:ext cx="3320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</a:t>
            </a:r>
            <a:r>
              <a:rPr kumimoji="0" lang="zh-TW" alt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│活動二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：過馬路，不「衝」動</a:t>
            </a:r>
            <a:r>
              <a:rPr kumimoji="0" lang="en-US" altLang="zh-TW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>
            <a:hlinkClick r:id="rId3"/>
            <a:extLst>
              <a:ext uri="{FF2B5EF4-FFF2-40B4-BE49-F238E27FC236}">
                <a16:creationId xmlns:a16="http://schemas.microsoft.com/office/drawing/2014/main" id="{3A5D4160-4CC4-4D0F-1591-DE7BA6389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86" y="2292229"/>
            <a:ext cx="5458513" cy="3061276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3DB92537-AD1D-47B9-6449-6DBEFDAF7091}"/>
              </a:ext>
            </a:extLst>
          </p:cNvPr>
          <p:cNvGrpSpPr/>
          <p:nvPr/>
        </p:nvGrpSpPr>
        <p:grpSpPr>
          <a:xfrm>
            <a:off x="2573740" y="3429000"/>
            <a:ext cx="1216715" cy="819420"/>
            <a:chOff x="3243094" y="5267994"/>
            <a:chExt cx="914400" cy="615820"/>
          </a:xfrm>
        </p:grpSpPr>
        <p:sp>
          <p:nvSpPr>
            <p:cNvPr id="5" name="Google Shape;94;p1">
              <a:hlinkClick r:id="rId3"/>
              <a:extLst>
                <a:ext uri="{FF2B5EF4-FFF2-40B4-BE49-F238E27FC236}">
                  <a16:creationId xmlns:a16="http://schemas.microsoft.com/office/drawing/2014/main" id="{A337BA06-79DA-EF98-C0DA-286103E90F69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95;p1">
              <a:hlinkClick r:id="rId3"/>
              <a:extLst>
                <a:ext uri="{FF2B5EF4-FFF2-40B4-BE49-F238E27FC236}">
                  <a16:creationId xmlns:a16="http://schemas.microsoft.com/office/drawing/2014/main" id="{684FAF0C-60CB-C91F-81D0-DE296CD9617D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72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3"/>
            <a:extLst>
              <a:ext uri="{FF2B5EF4-FFF2-40B4-BE49-F238E27FC236}">
                <a16:creationId xmlns:a16="http://schemas.microsoft.com/office/drawing/2014/main" id="{95541D5E-2558-B018-886E-FF5840EE7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87" y="2355938"/>
            <a:ext cx="5458513" cy="3071814"/>
          </a:xfrm>
          <a:prstGeom prst="rect">
            <a:avLst/>
          </a:prstGeom>
        </p:spPr>
      </p:pic>
      <p:sp>
        <p:nvSpPr>
          <p:cNvPr id="13" name="圓角矩形圖說文字 5">
            <a:extLst>
              <a:ext uri="{FF2B5EF4-FFF2-40B4-BE49-F238E27FC236}">
                <a16:creationId xmlns:a16="http://schemas.microsoft.com/office/drawing/2014/main" id="{766D4ACA-B547-F75B-5A66-AA609E31ECCE}"/>
              </a:ext>
            </a:extLst>
          </p:cNvPr>
          <p:cNvSpPr/>
          <p:nvPr/>
        </p:nvSpPr>
        <p:spPr>
          <a:xfrm>
            <a:off x="5943600" y="2137013"/>
            <a:ext cx="6388100" cy="4257792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影片中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小朋友為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  <a:cs typeface="+mn-cs"/>
              </a:rPr>
              <a:t>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麼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會被車輛撞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？</a:t>
            </a:r>
            <a:endParaRPr lang="en-US" altLang="zh-TW" sz="2800" dirty="0">
              <a:solidFill>
                <a:schemeClr val="tx1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lang="zh-TW" altLang="en-US" sz="28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小朋友有看到機車</a:t>
            </a:r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要騎過來嗎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8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機車騎士看</a:t>
            </a:r>
            <a:r>
              <a:rPr lang="zh-TW" altLang="en-US" sz="2800" b="1" dirty="0">
                <a:solidFill>
                  <a:srgbClr val="C55A1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得</a:t>
            </a:r>
            <a:r>
              <a:rPr lang="zh-TW" altLang="en-US" sz="28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到小朋友</a:t>
            </a:r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正在過馬路嗎</a:t>
            </a:r>
            <a:r>
              <a:rPr lang="en-US" altLang="zh-TW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小朋友怎</a:t>
            </a:r>
            <a:r>
              <a:rPr lang="zh-TW" altLang="en-US" sz="28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做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才不會被機車撞到</a:t>
            </a:r>
            <a:r>
              <a:rPr lang="zh-TW" altLang="en-US" sz="28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en-US" altLang="zh-TW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881455E-DACE-D025-2A47-8BB60BC52ACE}"/>
              </a:ext>
            </a:extLst>
          </p:cNvPr>
          <p:cNvSpPr txBox="1"/>
          <p:nvPr/>
        </p:nvSpPr>
        <p:spPr>
          <a:xfrm>
            <a:off x="8871626" y="132288"/>
            <a:ext cx="3320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發展活動│活動二：過馬路，不「衝」動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DB92537-AD1D-47B9-6449-6DBEFDAF7091}"/>
              </a:ext>
            </a:extLst>
          </p:cNvPr>
          <p:cNvGrpSpPr/>
          <p:nvPr/>
        </p:nvGrpSpPr>
        <p:grpSpPr>
          <a:xfrm>
            <a:off x="2573740" y="3429000"/>
            <a:ext cx="1216715" cy="819420"/>
            <a:chOff x="3243094" y="5267994"/>
            <a:chExt cx="914400" cy="615820"/>
          </a:xfrm>
        </p:grpSpPr>
        <p:sp>
          <p:nvSpPr>
            <p:cNvPr id="5" name="Google Shape;94;p1">
              <a:hlinkClick r:id="rId3"/>
              <a:extLst>
                <a:ext uri="{FF2B5EF4-FFF2-40B4-BE49-F238E27FC236}">
                  <a16:creationId xmlns:a16="http://schemas.microsoft.com/office/drawing/2014/main" id="{A337BA06-79DA-EF98-C0DA-286103E90F69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95;p1">
              <a:hlinkClick r:id="rId3"/>
              <a:extLst>
                <a:ext uri="{FF2B5EF4-FFF2-40B4-BE49-F238E27FC236}">
                  <a16:creationId xmlns:a16="http://schemas.microsoft.com/office/drawing/2014/main" id="{684FAF0C-60CB-C91F-81D0-DE296CD9617D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A29FF2B-E336-954E-DB9B-012E03DE5EB2}"/>
              </a:ext>
            </a:extLst>
          </p:cNvPr>
          <p:cNvGrpSpPr/>
          <p:nvPr/>
        </p:nvGrpSpPr>
        <p:grpSpPr>
          <a:xfrm>
            <a:off x="2573740" y="786097"/>
            <a:ext cx="7154045" cy="974106"/>
            <a:chOff x="1871617" y="859103"/>
            <a:chExt cx="2956456" cy="974106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F2616A35-1F52-E6DD-E8D8-AEFAE47DA696}"/>
                </a:ext>
              </a:extLst>
            </p:cNvPr>
            <p:cNvSpPr/>
            <p:nvPr/>
          </p:nvSpPr>
          <p:spPr>
            <a:xfrm>
              <a:off x="1871617" y="859103"/>
              <a:ext cx="2956456" cy="974106"/>
            </a:xfrm>
            <a:prstGeom prst="roundRect">
              <a:avLst/>
            </a:prstGeom>
            <a:solidFill>
              <a:srgbClr val="D15A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BBE0FEFA-6FE5-B7E5-4281-2FC4B4819BAC}"/>
                </a:ext>
              </a:extLst>
            </p:cNvPr>
            <p:cNvSpPr txBox="1"/>
            <p:nvPr/>
          </p:nvSpPr>
          <p:spPr>
            <a:xfrm>
              <a:off x="1982550" y="992213"/>
              <a:ext cx="266242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想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破音二" panose="040B0700000000000000" pitchFamily="82" charset="-120"/>
                  <a:ea typeface="王漢宗中楷體破音二" panose="040B0700000000000000" pitchFamily="82" charset="-120"/>
                </a:rPr>
                <a:t>一</a:t>
              </a:r>
              <a:r>
                <a:rPr lang="zh-TW" altLang="en-US" sz="4000" b="1" dirty="0">
                  <a:solidFill>
                    <a:prstClr val="white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想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  說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破音二" panose="040B0700000000000000" pitchFamily="82" charset="-120"/>
                  <a:ea typeface="王漢宗中楷體破音二" panose="040B0700000000000000" pitchFamily="82" charset="-120"/>
                  <a:cs typeface="+mn-cs"/>
                </a:rPr>
                <a:t>一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說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(2)</a:t>
              </a:r>
              <a:endPara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endParaRP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8033AE00-EF62-6827-7416-EC19201276E4}"/>
              </a:ext>
            </a:extLst>
          </p:cNvPr>
          <p:cNvSpPr txBox="1"/>
          <p:nvPr/>
        </p:nvSpPr>
        <p:spPr>
          <a:xfrm>
            <a:off x="485087" y="5353505"/>
            <a:ext cx="545851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點選上方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放鈕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放影片</a:t>
            </a:r>
          </a:p>
        </p:txBody>
      </p:sp>
    </p:spTree>
    <p:extLst>
      <p:ext uri="{BB962C8B-B14F-4D97-AF65-F5344CB8AC3E}">
        <p14:creationId xmlns:p14="http://schemas.microsoft.com/office/powerpoint/2010/main" val="156267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8A1C8981-B277-A53E-0EB1-5017E4FD2A25}"/>
              </a:ext>
            </a:extLst>
          </p:cNvPr>
          <p:cNvSpPr/>
          <p:nvPr/>
        </p:nvSpPr>
        <p:spPr>
          <a:xfrm>
            <a:off x="727353" y="1384227"/>
            <a:ext cx="10661083" cy="5070764"/>
          </a:xfrm>
          <a:prstGeom prst="roundRect">
            <a:avLst/>
          </a:prstGeom>
          <a:solidFill>
            <a:schemeClr val="bg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A3134A0-289C-2CE5-6DFA-87EF19C5D5AF}"/>
              </a:ext>
            </a:extLst>
          </p:cNvPr>
          <p:cNvSpPr txBox="1"/>
          <p:nvPr/>
        </p:nvSpPr>
        <p:spPr>
          <a:xfrm>
            <a:off x="2879728" y="2558972"/>
            <a:ext cx="79889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安全守則三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過馬路時專心走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不要用衝的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!</a:t>
            </a: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3972770E-BB4B-2EEC-E9A0-94B9129B6897}"/>
              </a:ext>
            </a:extLst>
          </p:cNvPr>
          <p:cNvSpPr/>
          <p:nvPr/>
        </p:nvSpPr>
        <p:spPr>
          <a:xfrm>
            <a:off x="3080528" y="812622"/>
            <a:ext cx="6030943" cy="1050370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C55A11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安全行走的好行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為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031CBA4-7121-08D3-3E3D-96ECFFEDE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1057" y="2284105"/>
            <a:ext cx="1165956" cy="169495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10B0F69-2FFC-1112-02B3-8307A5F14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1057" y="4361759"/>
            <a:ext cx="1165956" cy="169495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76EEC12-A48C-B59F-BB8C-50DD295063F3}"/>
              </a:ext>
            </a:extLst>
          </p:cNvPr>
          <p:cNvSpPr txBox="1"/>
          <p:nvPr/>
        </p:nvSpPr>
        <p:spPr>
          <a:xfrm>
            <a:off x="2879728" y="4387649"/>
            <a:ext cx="79889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安全守則四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r>
              <a:rPr lang="zh-TW" altLang="en-US" sz="32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我看</a:t>
            </a:r>
            <a:r>
              <a:rPr lang="zh-TW" altLang="en-US" sz="3200" b="1" dirty="0">
                <a:solidFill>
                  <a:srgbClr val="C55A1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得</a:t>
            </a:r>
            <a:r>
              <a:rPr lang="zh-TW" altLang="en-US" sz="32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見您</a:t>
            </a:r>
            <a:r>
              <a:rPr lang="zh-TW" altLang="en-US" sz="3200" b="1" dirty="0">
                <a:solidFill>
                  <a:srgbClr val="C55A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您看</a:t>
            </a:r>
            <a:r>
              <a:rPr lang="zh-TW" altLang="en-US" sz="3200" b="1" dirty="0">
                <a:solidFill>
                  <a:srgbClr val="C55A1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得</a:t>
            </a:r>
            <a:r>
              <a:rPr lang="zh-TW" altLang="en-US" sz="32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見我</a:t>
            </a:r>
            <a:r>
              <a:rPr lang="zh-TW" altLang="en-US" sz="3200" b="1" dirty="0">
                <a:solidFill>
                  <a:srgbClr val="C55A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b="1" dirty="0">
              <a:solidFill>
                <a:srgbClr val="C55A1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交通最安全</a:t>
            </a:r>
            <a:endParaRPr lang="en-US" altLang="zh-TW" sz="3200" b="1" dirty="0">
              <a:solidFill>
                <a:srgbClr val="C55A11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B532FE4-0000-C4CF-0B52-37ECF1F953A8}"/>
              </a:ext>
            </a:extLst>
          </p:cNvPr>
          <p:cNvSpPr txBox="1"/>
          <p:nvPr/>
        </p:nvSpPr>
        <p:spPr>
          <a:xfrm>
            <a:off x="8871626" y="132288"/>
            <a:ext cx="3320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發展活動│活動二：過馬路，不「衝」動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458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8B58032-ACAD-2F8B-6526-F0663E3CBFBF}"/>
              </a:ext>
            </a:extLst>
          </p:cNvPr>
          <p:cNvSpPr/>
          <p:nvPr/>
        </p:nvSpPr>
        <p:spPr>
          <a:xfrm>
            <a:off x="914400" y="1366927"/>
            <a:ext cx="10515600" cy="4724719"/>
          </a:xfrm>
          <a:custGeom>
            <a:avLst/>
            <a:gdLst>
              <a:gd name="connsiteX0" fmla="*/ 0 w 10515600"/>
              <a:gd name="connsiteY0" fmla="*/ 0 h 4724719"/>
              <a:gd name="connsiteX1" fmla="*/ 689356 w 10515600"/>
              <a:gd name="connsiteY1" fmla="*/ 0 h 4724719"/>
              <a:gd name="connsiteX2" fmla="*/ 1273556 w 10515600"/>
              <a:gd name="connsiteY2" fmla="*/ 0 h 4724719"/>
              <a:gd name="connsiteX3" fmla="*/ 1962912 w 10515600"/>
              <a:gd name="connsiteY3" fmla="*/ 0 h 4724719"/>
              <a:gd name="connsiteX4" fmla="*/ 2547112 w 10515600"/>
              <a:gd name="connsiteY4" fmla="*/ 0 h 4724719"/>
              <a:gd name="connsiteX5" fmla="*/ 3131312 w 10515600"/>
              <a:gd name="connsiteY5" fmla="*/ 0 h 4724719"/>
              <a:gd name="connsiteX6" fmla="*/ 3715512 w 10515600"/>
              <a:gd name="connsiteY6" fmla="*/ 0 h 4724719"/>
              <a:gd name="connsiteX7" fmla="*/ 3984244 w 10515600"/>
              <a:gd name="connsiteY7" fmla="*/ 0 h 4724719"/>
              <a:gd name="connsiteX8" fmla="*/ 4673600 w 10515600"/>
              <a:gd name="connsiteY8" fmla="*/ 0 h 4724719"/>
              <a:gd name="connsiteX9" fmla="*/ 4942332 w 10515600"/>
              <a:gd name="connsiteY9" fmla="*/ 0 h 4724719"/>
              <a:gd name="connsiteX10" fmla="*/ 5526532 w 10515600"/>
              <a:gd name="connsiteY10" fmla="*/ 0 h 4724719"/>
              <a:gd name="connsiteX11" fmla="*/ 6321044 w 10515600"/>
              <a:gd name="connsiteY11" fmla="*/ 0 h 4724719"/>
              <a:gd name="connsiteX12" fmla="*/ 7115556 w 10515600"/>
              <a:gd name="connsiteY12" fmla="*/ 0 h 4724719"/>
              <a:gd name="connsiteX13" fmla="*/ 7804912 w 10515600"/>
              <a:gd name="connsiteY13" fmla="*/ 0 h 4724719"/>
              <a:gd name="connsiteX14" fmla="*/ 8283956 w 10515600"/>
              <a:gd name="connsiteY14" fmla="*/ 0 h 4724719"/>
              <a:gd name="connsiteX15" fmla="*/ 8552688 w 10515600"/>
              <a:gd name="connsiteY15" fmla="*/ 0 h 4724719"/>
              <a:gd name="connsiteX16" fmla="*/ 9031732 w 10515600"/>
              <a:gd name="connsiteY16" fmla="*/ 0 h 4724719"/>
              <a:gd name="connsiteX17" fmla="*/ 9721088 w 10515600"/>
              <a:gd name="connsiteY17" fmla="*/ 0 h 4724719"/>
              <a:gd name="connsiteX18" fmla="*/ 10515600 w 10515600"/>
              <a:gd name="connsiteY18" fmla="*/ 0 h 4724719"/>
              <a:gd name="connsiteX19" fmla="*/ 10515600 w 10515600"/>
              <a:gd name="connsiteY19" fmla="*/ 448848 h 4724719"/>
              <a:gd name="connsiteX20" fmla="*/ 10515600 w 10515600"/>
              <a:gd name="connsiteY20" fmla="*/ 944944 h 4724719"/>
              <a:gd name="connsiteX21" fmla="*/ 10515600 w 10515600"/>
              <a:gd name="connsiteY21" fmla="*/ 1630028 h 4724719"/>
              <a:gd name="connsiteX22" fmla="*/ 10515600 w 10515600"/>
              <a:gd name="connsiteY22" fmla="*/ 2126124 h 4724719"/>
              <a:gd name="connsiteX23" fmla="*/ 10515600 w 10515600"/>
              <a:gd name="connsiteY23" fmla="*/ 2763961 h 4724719"/>
              <a:gd name="connsiteX24" fmla="*/ 10515600 w 10515600"/>
              <a:gd name="connsiteY24" fmla="*/ 3449045 h 4724719"/>
              <a:gd name="connsiteX25" fmla="*/ 10515600 w 10515600"/>
              <a:gd name="connsiteY25" fmla="*/ 3897893 h 4724719"/>
              <a:gd name="connsiteX26" fmla="*/ 10515600 w 10515600"/>
              <a:gd name="connsiteY26" fmla="*/ 4724719 h 4724719"/>
              <a:gd name="connsiteX27" fmla="*/ 9721088 w 10515600"/>
              <a:gd name="connsiteY27" fmla="*/ 4724719 h 4724719"/>
              <a:gd name="connsiteX28" fmla="*/ 8926576 w 10515600"/>
              <a:gd name="connsiteY28" fmla="*/ 4724719 h 4724719"/>
              <a:gd name="connsiteX29" fmla="*/ 8447532 w 10515600"/>
              <a:gd name="connsiteY29" fmla="*/ 4724719 h 4724719"/>
              <a:gd name="connsiteX30" fmla="*/ 7863332 w 10515600"/>
              <a:gd name="connsiteY30" fmla="*/ 4724719 h 4724719"/>
              <a:gd name="connsiteX31" fmla="*/ 7489444 w 10515600"/>
              <a:gd name="connsiteY31" fmla="*/ 4724719 h 4724719"/>
              <a:gd name="connsiteX32" fmla="*/ 6800088 w 10515600"/>
              <a:gd name="connsiteY32" fmla="*/ 4724719 h 4724719"/>
              <a:gd name="connsiteX33" fmla="*/ 6005576 w 10515600"/>
              <a:gd name="connsiteY33" fmla="*/ 4724719 h 4724719"/>
              <a:gd name="connsiteX34" fmla="*/ 5526532 w 10515600"/>
              <a:gd name="connsiteY34" fmla="*/ 4724719 h 4724719"/>
              <a:gd name="connsiteX35" fmla="*/ 4732020 w 10515600"/>
              <a:gd name="connsiteY35" fmla="*/ 4724719 h 4724719"/>
              <a:gd name="connsiteX36" fmla="*/ 4147820 w 10515600"/>
              <a:gd name="connsiteY36" fmla="*/ 4724719 h 4724719"/>
              <a:gd name="connsiteX37" fmla="*/ 3353308 w 10515600"/>
              <a:gd name="connsiteY37" fmla="*/ 4724719 h 4724719"/>
              <a:gd name="connsiteX38" fmla="*/ 2558796 w 10515600"/>
              <a:gd name="connsiteY38" fmla="*/ 4724719 h 4724719"/>
              <a:gd name="connsiteX39" fmla="*/ 2184908 w 10515600"/>
              <a:gd name="connsiteY39" fmla="*/ 4724719 h 4724719"/>
              <a:gd name="connsiteX40" fmla="*/ 1705864 w 10515600"/>
              <a:gd name="connsiteY40" fmla="*/ 4724719 h 4724719"/>
              <a:gd name="connsiteX41" fmla="*/ 1121664 w 10515600"/>
              <a:gd name="connsiteY41" fmla="*/ 4724719 h 4724719"/>
              <a:gd name="connsiteX42" fmla="*/ 537464 w 10515600"/>
              <a:gd name="connsiteY42" fmla="*/ 4724719 h 4724719"/>
              <a:gd name="connsiteX43" fmla="*/ 0 w 10515600"/>
              <a:gd name="connsiteY43" fmla="*/ 4724719 h 4724719"/>
              <a:gd name="connsiteX44" fmla="*/ 0 w 10515600"/>
              <a:gd name="connsiteY44" fmla="*/ 4228624 h 4724719"/>
              <a:gd name="connsiteX45" fmla="*/ 0 w 10515600"/>
              <a:gd name="connsiteY45" fmla="*/ 3543539 h 4724719"/>
              <a:gd name="connsiteX46" fmla="*/ 0 w 10515600"/>
              <a:gd name="connsiteY46" fmla="*/ 3000197 h 4724719"/>
              <a:gd name="connsiteX47" fmla="*/ 0 w 10515600"/>
              <a:gd name="connsiteY47" fmla="*/ 2315112 h 4724719"/>
              <a:gd name="connsiteX48" fmla="*/ 0 w 10515600"/>
              <a:gd name="connsiteY48" fmla="*/ 1771770 h 4724719"/>
              <a:gd name="connsiteX49" fmla="*/ 0 w 10515600"/>
              <a:gd name="connsiteY49" fmla="*/ 1133933 h 4724719"/>
              <a:gd name="connsiteX50" fmla="*/ 0 w 10515600"/>
              <a:gd name="connsiteY50" fmla="*/ 637837 h 4724719"/>
              <a:gd name="connsiteX51" fmla="*/ 0 w 10515600"/>
              <a:gd name="connsiteY51" fmla="*/ 0 h 47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0515600" h="4724719" fill="none" extrusionOk="0">
                <a:moveTo>
                  <a:pt x="0" y="0"/>
                </a:moveTo>
                <a:cubicBezTo>
                  <a:pt x="187319" y="-55383"/>
                  <a:pt x="494436" y="18678"/>
                  <a:pt x="689356" y="0"/>
                </a:cubicBezTo>
                <a:cubicBezTo>
                  <a:pt x="884276" y="-18678"/>
                  <a:pt x="1066982" y="14017"/>
                  <a:pt x="1273556" y="0"/>
                </a:cubicBezTo>
                <a:cubicBezTo>
                  <a:pt x="1480130" y="-14017"/>
                  <a:pt x="1682152" y="46115"/>
                  <a:pt x="1962912" y="0"/>
                </a:cubicBezTo>
                <a:cubicBezTo>
                  <a:pt x="2243672" y="-46115"/>
                  <a:pt x="2307040" y="68194"/>
                  <a:pt x="2547112" y="0"/>
                </a:cubicBezTo>
                <a:cubicBezTo>
                  <a:pt x="2787184" y="-68194"/>
                  <a:pt x="2918123" y="65291"/>
                  <a:pt x="3131312" y="0"/>
                </a:cubicBezTo>
                <a:cubicBezTo>
                  <a:pt x="3344501" y="-65291"/>
                  <a:pt x="3579751" y="31774"/>
                  <a:pt x="3715512" y="0"/>
                </a:cubicBezTo>
                <a:cubicBezTo>
                  <a:pt x="3851273" y="-31774"/>
                  <a:pt x="3912442" y="4755"/>
                  <a:pt x="3984244" y="0"/>
                </a:cubicBezTo>
                <a:cubicBezTo>
                  <a:pt x="4056046" y="-4755"/>
                  <a:pt x="4526807" y="17716"/>
                  <a:pt x="4673600" y="0"/>
                </a:cubicBezTo>
                <a:cubicBezTo>
                  <a:pt x="4820393" y="-17716"/>
                  <a:pt x="4873766" y="9199"/>
                  <a:pt x="4942332" y="0"/>
                </a:cubicBezTo>
                <a:cubicBezTo>
                  <a:pt x="5010898" y="-9199"/>
                  <a:pt x="5291794" y="8584"/>
                  <a:pt x="5526532" y="0"/>
                </a:cubicBezTo>
                <a:cubicBezTo>
                  <a:pt x="5761270" y="-8584"/>
                  <a:pt x="6047483" y="46849"/>
                  <a:pt x="6321044" y="0"/>
                </a:cubicBezTo>
                <a:cubicBezTo>
                  <a:pt x="6594605" y="-46849"/>
                  <a:pt x="6724048" y="45312"/>
                  <a:pt x="7115556" y="0"/>
                </a:cubicBezTo>
                <a:cubicBezTo>
                  <a:pt x="7507064" y="-45312"/>
                  <a:pt x="7537048" y="75633"/>
                  <a:pt x="7804912" y="0"/>
                </a:cubicBezTo>
                <a:cubicBezTo>
                  <a:pt x="8072776" y="-75633"/>
                  <a:pt x="8057380" y="26891"/>
                  <a:pt x="8283956" y="0"/>
                </a:cubicBezTo>
                <a:cubicBezTo>
                  <a:pt x="8510532" y="-26891"/>
                  <a:pt x="8478616" y="9898"/>
                  <a:pt x="8552688" y="0"/>
                </a:cubicBezTo>
                <a:cubicBezTo>
                  <a:pt x="8626760" y="-9898"/>
                  <a:pt x="8811859" y="52649"/>
                  <a:pt x="9031732" y="0"/>
                </a:cubicBezTo>
                <a:cubicBezTo>
                  <a:pt x="9251605" y="-52649"/>
                  <a:pt x="9534006" y="5064"/>
                  <a:pt x="9721088" y="0"/>
                </a:cubicBezTo>
                <a:cubicBezTo>
                  <a:pt x="9908170" y="-5064"/>
                  <a:pt x="10131018" y="56274"/>
                  <a:pt x="10515600" y="0"/>
                </a:cubicBezTo>
                <a:cubicBezTo>
                  <a:pt x="10540496" y="217943"/>
                  <a:pt x="10499552" y="348371"/>
                  <a:pt x="10515600" y="448848"/>
                </a:cubicBezTo>
                <a:cubicBezTo>
                  <a:pt x="10531648" y="549325"/>
                  <a:pt x="10512076" y="738720"/>
                  <a:pt x="10515600" y="944944"/>
                </a:cubicBezTo>
                <a:cubicBezTo>
                  <a:pt x="10519124" y="1151168"/>
                  <a:pt x="10504460" y="1443158"/>
                  <a:pt x="10515600" y="1630028"/>
                </a:cubicBezTo>
                <a:cubicBezTo>
                  <a:pt x="10526740" y="1816898"/>
                  <a:pt x="10479938" y="1973512"/>
                  <a:pt x="10515600" y="2126124"/>
                </a:cubicBezTo>
                <a:cubicBezTo>
                  <a:pt x="10551262" y="2278736"/>
                  <a:pt x="10505390" y="2490553"/>
                  <a:pt x="10515600" y="2763961"/>
                </a:cubicBezTo>
                <a:cubicBezTo>
                  <a:pt x="10525810" y="3037369"/>
                  <a:pt x="10480742" y="3245089"/>
                  <a:pt x="10515600" y="3449045"/>
                </a:cubicBezTo>
                <a:cubicBezTo>
                  <a:pt x="10550458" y="3653001"/>
                  <a:pt x="10501873" y="3730237"/>
                  <a:pt x="10515600" y="3897893"/>
                </a:cubicBezTo>
                <a:cubicBezTo>
                  <a:pt x="10529327" y="4065549"/>
                  <a:pt x="10452816" y="4453927"/>
                  <a:pt x="10515600" y="4724719"/>
                </a:cubicBezTo>
                <a:cubicBezTo>
                  <a:pt x="10229805" y="4771633"/>
                  <a:pt x="10088313" y="4656520"/>
                  <a:pt x="9721088" y="4724719"/>
                </a:cubicBezTo>
                <a:cubicBezTo>
                  <a:pt x="9353863" y="4792918"/>
                  <a:pt x="9113387" y="4696315"/>
                  <a:pt x="8926576" y="4724719"/>
                </a:cubicBezTo>
                <a:cubicBezTo>
                  <a:pt x="8739765" y="4753123"/>
                  <a:pt x="8635306" y="4705672"/>
                  <a:pt x="8447532" y="4724719"/>
                </a:cubicBezTo>
                <a:cubicBezTo>
                  <a:pt x="8259758" y="4743766"/>
                  <a:pt x="8000027" y="4704708"/>
                  <a:pt x="7863332" y="4724719"/>
                </a:cubicBezTo>
                <a:cubicBezTo>
                  <a:pt x="7726637" y="4744730"/>
                  <a:pt x="7622813" y="4702821"/>
                  <a:pt x="7489444" y="4724719"/>
                </a:cubicBezTo>
                <a:cubicBezTo>
                  <a:pt x="7356075" y="4746617"/>
                  <a:pt x="7080440" y="4650221"/>
                  <a:pt x="6800088" y="4724719"/>
                </a:cubicBezTo>
                <a:cubicBezTo>
                  <a:pt x="6519736" y="4799217"/>
                  <a:pt x="6298387" y="4694697"/>
                  <a:pt x="6005576" y="4724719"/>
                </a:cubicBezTo>
                <a:cubicBezTo>
                  <a:pt x="5712765" y="4754741"/>
                  <a:pt x="5728104" y="4713494"/>
                  <a:pt x="5526532" y="4724719"/>
                </a:cubicBezTo>
                <a:cubicBezTo>
                  <a:pt x="5324960" y="4735944"/>
                  <a:pt x="4908876" y="4666503"/>
                  <a:pt x="4732020" y="4724719"/>
                </a:cubicBezTo>
                <a:cubicBezTo>
                  <a:pt x="4555164" y="4782935"/>
                  <a:pt x="4282840" y="4701741"/>
                  <a:pt x="4147820" y="4724719"/>
                </a:cubicBezTo>
                <a:cubicBezTo>
                  <a:pt x="4012800" y="4747697"/>
                  <a:pt x="3657788" y="4691917"/>
                  <a:pt x="3353308" y="4724719"/>
                </a:cubicBezTo>
                <a:cubicBezTo>
                  <a:pt x="3048828" y="4757521"/>
                  <a:pt x="2793921" y="4704997"/>
                  <a:pt x="2558796" y="4724719"/>
                </a:cubicBezTo>
                <a:cubicBezTo>
                  <a:pt x="2323671" y="4744441"/>
                  <a:pt x="2337658" y="4712326"/>
                  <a:pt x="2184908" y="4724719"/>
                </a:cubicBezTo>
                <a:cubicBezTo>
                  <a:pt x="2032158" y="4737112"/>
                  <a:pt x="1826276" y="4716982"/>
                  <a:pt x="1705864" y="4724719"/>
                </a:cubicBezTo>
                <a:cubicBezTo>
                  <a:pt x="1585452" y="4732456"/>
                  <a:pt x="1330200" y="4723461"/>
                  <a:pt x="1121664" y="4724719"/>
                </a:cubicBezTo>
                <a:cubicBezTo>
                  <a:pt x="913128" y="4725977"/>
                  <a:pt x="767538" y="4717136"/>
                  <a:pt x="537464" y="4724719"/>
                </a:cubicBezTo>
                <a:cubicBezTo>
                  <a:pt x="307390" y="4732302"/>
                  <a:pt x="263246" y="4679683"/>
                  <a:pt x="0" y="4724719"/>
                </a:cubicBezTo>
                <a:cubicBezTo>
                  <a:pt x="-35290" y="4603163"/>
                  <a:pt x="44590" y="4463296"/>
                  <a:pt x="0" y="4228624"/>
                </a:cubicBezTo>
                <a:cubicBezTo>
                  <a:pt x="-44590" y="3993952"/>
                  <a:pt x="64746" y="3766269"/>
                  <a:pt x="0" y="3543539"/>
                </a:cubicBezTo>
                <a:cubicBezTo>
                  <a:pt x="-64746" y="3320810"/>
                  <a:pt x="3768" y="3129011"/>
                  <a:pt x="0" y="3000197"/>
                </a:cubicBezTo>
                <a:cubicBezTo>
                  <a:pt x="-3768" y="2871383"/>
                  <a:pt x="52936" y="2527255"/>
                  <a:pt x="0" y="2315112"/>
                </a:cubicBezTo>
                <a:cubicBezTo>
                  <a:pt x="-52936" y="2102970"/>
                  <a:pt x="18281" y="1897184"/>
                  <a:pt x="0" y="1771770"/>
                </a:cubicBezTo>
                <a:cubicBezTo>
                  <a:pt x="-18281" y="1646356"/>
                  <a:pt x="832" y="1394872"/>
                  <a:pt x="0" y="1133933"/>
                </a:cubicBezTo>
                <a:cubicBezTo>
                  <a:pt x="-832" y="872994"/>
                  <a:pt x="9562" y="851989"/>
                  <a:pt x="0" y="637837"/>
                </a:cubicBezTo>
                <a:cubicBezTo>
                  <a:pt x="-9562" y="423685"/>
                  <a:pt x="35366" y="233756"/>
                  <a:pt x="0" y="0"/>
                </a:cubicBezTo>
                <a:close/>
              </a:path>
              <a:path w="10515600" h="4724719" stroke="0" extrusionOk="0">
                <a:moveTo>
                  <a:pt x="0" y="0"/>
                </a:moveTo>
                <a:cubicBezTo>
                  <a:pt x="117769" y="-54612"/>
                  <a:pt x="363642" y="16397"/>
                  <a:pt x="479044" y="0"/>
                </a:cubicBezTo>
                <a:cubicBezTo>
                  <a:pt x="594446" y="-16397"/>
                  <a:pt x="677892" y="18700"/>
                  <a:pt x="747776" y="0"/>
                </a:cubicBezTo>
                <a:cubicBezTo>
                  <a:pt x="817660" y="-18700"/>
                  <a:pt x="1147191" y="42425"/>
                  <a:pt x="1542288" y="0"/>
                </a:cubicBezTo>
                <a:cubicBezTo>
                  <a:pt x="1937385" y="-42425"/>
                  <a:pt x="1903667" y="55036"/>
                  <a:pt x="2021332" y="0"/>
                </a:cubicBezTo>
                <a:cubicBezTo>
                  <a:pt x="2138997" y="-55036"/>
                  <a:pt x="2261555" y="30614"/>
                  <a:pt x="2500376" y="0"/>
                </a:cubicBezTo>
                <a:cubicBezTo>
                  <a:pt x="2739197" y="-30614"/>
                  <a:pt x="2992326" y="934"/>
                  <a:pt x="3294888" y="0"/>
                </a:cubicBezTo>
                <a:cubicBezTo>
                  <a:pt x="3597450" y="-934"/>
                  <a:pt x="3536470" y="20588"/>
                  <a:pt x="3668776" y="0"/>
                </a:cubicBezTo>
                <a:cubicBezTo>
                  <a:pt x="3801082" y="-20588"/>
                  <a:pt x="4167052" y="95069"/>
                  <a:pt x="4463288" y="0"/>
                </a:cubicBezTo>
                <a:cubicBezTo>
                  <a:pt x="4759524" y="-95069"/>
                  <a:pt x="4927052" y="44879"/>
                  <a:pt x="5257800" y="0"/>
                </a:cubicBezTo>
                <a:cubicBezTo>
                  <a:pt x="5588548" y="-44879"/>
                  <a:pt x="5635378" y="45685"/>
                  <a:pt x="5842000" y="0"/>
                </a:cubicBezTo>
                <a:cubicBezTo>
                  <a:pt x="6048622" y="-45685"/>
                  <a:pt x="6336244" y="84925"/>
                  <a:pt x="6636512" y="0"/>
                </a:cubicBezTo>
                <a:cubicBezTo>
                  <a:pt x="6936780" y="-84925"/>
                  <a:pt x="6983770" y="37784"/>
                  <a:pt x="7115556" y="0"/>
                </a:cubicBezTo>
                <a:cubicBezTo>
                  <a:pt x="7247342" y="-37784"/>
                  <a:pt x="7473141" y="52757"/>
                  <a:pt x="7594600" y="0"/>
                </a:cubicBezTo>
                <a:cubicBezTo>
                  <a:pt x="7716059" y="-52757"/>
                  <a:pt x="8131150" y="920"/>
                  <a:pt x="8283956" y="0"/>
                </a:cubicBezTo>
                <a:cubicBezTo>
                  <a:pt x="8436762" y="-920"/>
                  <a:pt x="8664826" y="24800"/>
                  <a:pt x="8763000" y="0"/>
                </a:cubicBezTo>
                <a:cubicBezTo>
                  <a:pt x="8861174" y="-24800"/>
                  <a:pt x="9272964" y="43339"/>
                  <a:pt x="9557512" y="0"/>
                </a:cubicBezTo>
                <a:cubicBezTo>
                  <a:pt x="9842060" y="-43339"/>
                  <a:pt x="10044680" y="73864"/>
                  <a:pt x="10515600" y="0"/>
                </a:cubicBezTo>
                <a:cubicBezTo>
                  <a:pt x="10550445" y="277993"/>
                  <a:pt x="10505567" y="444149"/>
                  <a:pt x="10515600" y="590590"/>
                </a:cubicBezTo>
                <a:cubicBezTo>
                  <a:pt x="10525633" y="737031"/>
                  <a:pt x="10514325" y="961348"/>
                  <a:pt x="10515600" y="1228427"/>
                </a:cubicBezTo>
                <a:cubicBezTo>
                  <a:pt x="10516875" y="1495506"/>
                  <a:pt x="10462747" y="1564678"/>
                  <a:pt x="10515600" y="1677275"/>
                </a:cubicBezTo>
                <a:cubicBezTo>
                  <a:pt x="10568453" y="1789872"/>
                  <a:pt x="10491433" y="1988047"/>
                  <a:pt x="10515600" y="2173371"/>
                </a:cubicBezTo>
                <a:cubicBezTo>
                  <a:pt x="10539767" y="2358695"/>
                  <a:pt x="10448558" y="2528147"/>
                  <a:pt x="10515600" y="2811208"/>
                </a:cubicBezTo>
                <a:cubicBezTo>
                  <a:pt x="10582642" y="3094269"/>
                  <a:pt x="10477433" y="3142991"/>
                  <a:pt x="10515600" y="3354550"/>
                </a:cubicBezTo>
                <a:cubicBezTo>
                  <a:pt x="10553767" y="3566109"/>
                  <a:pt x="10499513" y="3655162"/>
                  <a:pt x="10515600" y="3850646"/>
                </a:cubicBezTo>
                <a:cubicBezTo>
                  <a:pt x="10531687" y="4046130"/>
                  <a:pt x="10457998" y="4511108"/>
                  <a:pt x="10515600" y="4724719"/>
                </a:cubicBezTo>
                <a:cubicBezTo>
                  <a:pt x="10227586" y="4776019"/>
                  <a:pt x="10119660" y="4713421"/>
                  <a:pt x="9931400" y="4724719"/>
                </a:cubicBezTo>
                <a:cubicBezTo>
                  <a:pt x="9743140" y="4736017"/>
                  <a:pt x="9572454" y="4704591"/>
                  <a:pt x="9347200" y="4724719"/>
                </a:cubicBezTo>
                <a:cubicBezTo>
                  <a:pt x="9121946" y="4744847"/>
                  <a:pt x="9122157" y="4702613"/>
                  <a:pt x="8973312" y="4724719"/>
                </a:cubicBezTo>
                <a:cubicBezTo>
                  <a:pt x="8824467" y="4746825"/>
                  <a:pt x="8600522" y="4666078"/>
                  <a:pt x="8283956" y="4724719"/>
                </a:cubicBezTo>
                <a:cubicBezTo>
                  <a:pt x="7967390" y="4783360"/>
                  <a:pt x="8078544" y="4690761"/>
                  <a:pt x="7910068" y="4724719"/>
                </a:cubicBezTo>
                <a:cubicBezTo>
                  <a:pt x="7741592" y="4758677"/>
                  <a:pt x="7482196" y="4650084"/>
                  <a:pt x="7220712" y="4724719"/>
                </a:cubicBezTo>
                <a:cubicBezTo>
                  <a:pt x="6959228" y="4799354"/>
                  <a:pt x="7083994" y="4698184"/>
                  <a:pt x="6951980" y="4724719"/>
                </a:cubicBezTo>
                <a:cubicBezTo>
                  <a:pt x="6819966" y="4751254"/>
                  <a:pt x="6534052" y="4691424"/>
                  <a:pt x="6262624" y="4724719"/>
                </a:cubicBezTo>
                <a:cubicBezTo>
                  <a:pt x="5991196" y="4758014"/>
                  <a:pt x="6071788" y="4693950"/>
                  <a:pt x="5888736" y="4724719"/>
                </a:cubicBezTo>
                <a:cubicBezTo>
                  <a:pt x="5705684" y="4755488"/>
                  <a:pt x="5703122" y="4701700"/>
                  <a:pt x="5620004" y="4724719"/>
                </a:cubicBezTo>
                <a:cubicBezTo>
                  <a:pt x="5536886" y="4747738"/>
                  <a:pt x="5428214" y="4688407"/>
                  <a:pt x="5246116" y="4724719"/>
                </a:cubicBezTo>
                <a:cubicBezTo>
                  <a:pt x="5064018" y="4761031"/>
                  <a:pt x="4804133" y="4659605"/>
                  <a:pt x="4556760" y="4724719"/>
                </a:cubicBezTo>
                <a:cubicBezTo>
                  <a:pt x="4309387" y="4789833"/>
                  <a:pt x="4278713" y="4685228"/>
                  <a:pt x="4182872" y="4724719"/>
                </a:cubicBezTo>
                <a:cubicBezTo>
                  <a:pt x="4087031" y="4764210"/>
                  <a:pt x="3985387" y="4722130"/>
                  <a:pt x="3914140" y="4724719"/>
                </a:cubicBezTo>
                <a:cubicBezTo>
                  <a:pt x="3842893" y="4727308"/>
                  <a:pt x="3616144" y="4712254"/>
                  <a:pt x="3540252" y="4724719"/>
                </a:cubicBezTo>
                <a:cubicBezTo>
                  <a:pt x="3464360" y="4737184"/>
                  <a:pt x="3231048" y="4673593"/>
                  <a:pt x="3061208" y="4724719"/>
                </a:cubicBezTo>
                <a:cubicBezTo>
                  <a:pt x="2891368" y="4775845"/>
                  <a:pt x="2616460" y="4658767"/>
                  <a:pt x="2477008" y="4724719"/>
                </a:cubicBezTo>
                <a:cubicBezTo>
                  <a:pt x="2337556" y="4790671"/>
                  <a:pt x="2195858" y="4704087"/>
                  <a:pt x="2103120" y="4724719"/>
                </a:cubicBezTo>
                <a:cubicBezTo>
                  <a:pt x="2010382" y="4745351"/>
                  <a:pt x="1554116" y="4667989"/>
                  <a:pt x="1308608" y="4724719"/>
                </a:cubicBezTo>
                <a:cubicBezTo>
                  <a:pt x="1063100" y="4781449"/>
                  <a:pt x="872362" y="4687438"/>
                  <a:pt x="724408" y="4724719"/>
                </a:cubicBezTo>
                <a:cubicBezTo>
                  <a:pt x="576454" y="4762000"/>
                  <a:pt x="239070" y="4678129"/>
                  <a:pt x="0" y="4724719"/>
                </a:cubicBezTo>
                <a:cubicBezTo>
                  <a:pt x="-67920" y="4468777"/>
                  <a:pt x="3482" y="4276845"/>
                  <a:pt x="0" y="4086882"/>
                </a:cubicBezTo>
                <a:cubicBezTo>
                  <a:pt x="-3482" y="3896919"/>
                  <a:pt x="15680" y="3723991"/>
                  <a:pt x="0" y="3496292"/>
                </a:cubicBezTo>
                <a:cubicBezTo>
                  <a:pt x="-15680" y="3268593"/>
                  <a:pt x="42954" y="3105061"/>
                  <a:pt x="0" y="2952949"/>
                </a:cubicBezTo>
                <a:cubicBezTo>
                  <a:pt x="-42954" y="2800837"/>
                  <a:pt x="75042" y="2464268"/>
                  <a:pt x="0" y="2315112"/>
                </a:cubicBezTo>
                <a:cubicBezTo>
                  <a:pt x="-75042" y="2165956"/>
                  <a:pt x="60123" y="1892397"/>
                  <a:pt x="0" y="1724522"/>
                </a:cubicBezTo>
                <a:cubicBezTo>
                  <a:pt x="-60123" y="1556647"/>
                  <a:pt x="6995" y="1241971"/>
                  <a:pt x="0" y="1039438"/>
                </a:cubicBezTo>
                <a:cubicBezTo>
                  <a:pt x="-6995" y="836905"/>
                  <a:pt x="5566" y="21547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EB651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3582DF99-B212-19E4-9056-A307266FB505}"/>
              </a:ext>
            </a:extLst>
          </p:cNvPr>
          <p:cNvGrpSpPr/>
          <p:nvPr/>
        </p:nvGrpSpPr>
        <p:grpSpPr>
          <a:xfrm>
            <a:off x="1767810" y="672906"/>
            <a:ext cx="8656379" cy="974106"/>
            <a:chOff x="1532579" y="859103"/>
            <a:chExt cx="9355196" cy="974106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B69B2AD1-0B5F-FED3-9372-7DBFD6F3B3BE}"/>
                </a:ext>
              </a:extLst>
            </p:cNvPr>
            <p:cNvSpPr/>
            <p:nvPr/>
          </p:nvSpPr>
          <p:spPr>
            <a:xfrm>
              <a:off x="1532579" y="859103"/>
              <a:ext cx="9355196" cy="974106"/>
            </a:xfrm>
            <a:prstGeom prst="roundRect">
              <a:avLst/>
            </a:prstGeom>
            <a:solidFill>
              <a:srgbClr val="D15A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78C52E50-01F3-5D4A-DEF8-1B3CCE5742D9}"/>
                </a:ext>
              </a:extLst>
            </p:cNvPr>
            <p:cNvSpPr txBox="1"/>
            <p:nvPr/>
          </p:nvSpPr>
          <p:spPr>
            <a:xfrm>
              <a:off x="1650017" y="977371"/>
              <a:ext cx="911423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我們的行走安全守則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(1/2)</a:t>
              </a:r>
              <a:endPara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2E895E2-9866-4C1B-458F-3BDAEBCE1DB5}"/>
              </a:ext>
            </a:extLst>
          </p:cNvPr>
          <p:cNvSpPr txBox="1"/>
          <p:nvPr/>
        </p:nvSpPr>
        <p:spPr>
          <a:xfrm>
            <a:off x="1601765" y="2094736"/>
            <a:ext cx="7600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走路時的危險行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為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常常會讓小朋友發生意外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造成受傷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甚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至死亡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B7BB2E4-3990-2D49-DBE4-669CC53A9A92}"/>
              </a:ext>
            </a:extLst>
          </p:cNvPr>
          <p:cNvSpPr txBox="1"/>
          <p:nvPr/>
        </p:nvSpPr>
        <p:spPr>
          <a:xfrm>
            <a:off x="8871626" y="132288"/>
            <a:ext cx="3320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：我們的行走安全守則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A3799F27-7C75-6F72-4A90-97B3194AE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19662" y="2728912"/>
            <a:ext cx="2352675" cy="140017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519197C-4523-9C36-2881-6340B6495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66" y="3383786"/>
            <a:ext cx="5666933" cy="21736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7889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8B58032-ACAD-2F8B-6526-F0663E3CBFBF}"/>
              </a:ext>
            </a:extLst>
          </p:cNvPr>
          <p:cNvSpPr/>
          <p:nvPr/>
        </p:nvSpPr>
        <p:spPr>
          <a:xfrm>
            <a:off x="914400" y="1366927"/>
            <a:ext cx="10515600" cy="4724719"/>
          </a:xfrm>
          <a:custGeom>
            <a:avLst/>
            <a:gdLst>
              <a:gd name="connsiteX0" fmla="*/ 0 w 10515600"/>
              <a:gd name="connsiteY0" fmla="*/ 0 h 4724719"/>
              <a:gd name="connsiteX1" fmla="*/ 689356 w 10515600"/>
              <a:gd name="connsiteY1" fmla="*/ 0 h 4724719"/>
              <a:gd name="connsiteX2" fmla="*/ 1273556 w 10515600"/>
              <a:gd name="connsiteY2" fmla="*/ 0 h 4724719"/>
              <a:gd name="connsiteX3" fmla="*/ 1962912 w 10515600"/>
              <a:gd name="connsiteY3" fmla="*/ 0 h 4724719"/>
              <a:gd name="connsiteX4" fmla="*/ 2547112 w 10515600"/>
              <a:gd name="connsiteY4" fmla="*/ 0 h 4724719"/>
              <a:gd name="connsiteX5" fmla="*/ 3131312 w 10515600"/>
              <a:gd name="connsiteY5" fmla="*/ 0 h 4724719"/>
              <a:gd name="connsiteX6" fmla="*/ 3715512 w 10515600"/>
              <a:gd name="connsiteY6" fmla="*/ 0 h 4724719"/>
              <a:gd name="connsiteX7" fmla="*/ 3984244 w 10515600"/>
              <a:gd name="connsiteY7" fmla="*/ 0 h 4724719"/>
              <a:gd name="connsiteX8" fmla="*/ 4673600 w 10515600"/>
              <a:gd name="connsiteY8" fmla="*/ 0 h 4724719"/>
              <a:gd name="connsiteX9" fmla="*/ 4942332 w 10515600"/>
              <a:gd name="connsiteY9" fmla="*/ 0 h 4724719"/>
              <a:gd name="connsiteX10" fmla="*/ 5526532 w 10515600"/>
              <a:gd name="connsiteY10" fmla="*/ 0 h 4724719"/>
              <a:gd name="connsiteX11" fmla="*/ 6321044 w 10515600"/>
              <a:gd name="connsiteY11" fmla="*/ 0 h 4724719"/>
              <a:gd name="connsiteX12" fmla="*/ 7115556 w 10515600"/>
              <a:gd name="connsiteY12" fmla="*/ 0 h 4724719"/>
              <a:gd name="connsiteX13" fmla="*/ 7804912 w 10515600"/>
              <a:gd name="connsiteY13" fmla="*/ 0 h 4724719"/>
              <a:gd name="connsiteX14" fmla="*/ 8283956 w 10515600"/>
              <a:gd name="connsiteY14" fmla="*/ 0 h 4724719"/>
              <a:gd name="connsiteX15" fmla="*/ 8552688 w 10515600"/>
              <a:gd name="connsiteY15" fmla="*/ 0 h 4724719"/>
              <a:gd name="connsiteX16" fmla="*/ 9031732 w 10515600"/>
              <a:gd name="connsiteY16" fmla="*/ 0 h 4724719"/>
              <a:gd name="connsiteX17" fmla="*/ 9721088 w 10515600"/>
              <a:gd name="connsiteY17" fmla="*/ 0 h 4724719"/>
              <a:gd name="connsiteX18" fmla="*/ 10515600 w 10515600"/>
              <a:gd name="connsiteY18" fmla="*/ 0 h 4724719"/>
              <a:gd name="connsiteX19" fmla="*/ 10515600 w 10515600"/>
              <a:gd name="connsiteY19" fmla="*/ 448848 h 4724719"/>
              <a:gd name="connsiteX20" fmla="*/ 10515600 w 10515600"/>
              <a:gd name="connsiteY20" fmla="*/ 944944 h 4724719"/>
              <a:gd name="connsiteX21" fmla="*/ 10515600 w 10515600"/>
              <a:gd name="connsiteY21" fmla="*/ 1630028 h 4724719"/>
              <a:gd name="connsiteX22" fmla="*/ 10515600 w 10515600"/>
              <a:gd name="connsiteY22" fmla="*/ 2126124 h 4724719"/>
              <a:gd name="connsiteX23" fmla="*/ 10515600 w 10515600"/>
              <a:gd name="connsiteY23" fmla="*/ 2763961 h 4724719"/>
              <a:gd name="connsiteX24" fmla="*/ 10515600 w 10515600"/>
              <a:gd name="connsiteY24" fmla="*/ 3449045 h 4724719"/>
              <a:gd name="connsiteX25" fmla="*/ 10515600 w 10515600"/>
              <a:gd name="connsiteY25" fmla="*/ 3897893 h 4724719"/>
              <a:gd name="connsiteX26" fmla="*/ 10515600 w 10515600"/>
              <a:gd name="connsiteY26" fmla="*/ 4724719 h 4724719"/>
              <a:gd name="connsiteX27" fmla="*/ 9721088 w 10515600"/>
              <a:gd name="connsiteY27" fmla="*/ 4724719 h 4724719"/>
              <a:gd name="connsiteX28" fmla="*/ 8926576 w 10515600"/>
              <a:gd name="connsiteY28" fmla="*/ 4724719 h 4724719"/>
              <a:gd name="connsiteX29" fmla="*/ 8447532 w 10515600"/>
              <a:gd name="connsiteY29" fmla="*/ 4724719 h 4724719"/>
              <a:gd name="connsiteX30" fmla="*/ 7863332 w 10515600"/>
              <a:gd name="connsiteY30" fmla="*/ 4724719 h 4724719"/>
              <a:gd name="connsiteX31" fmla="*/ 7489444 w 10515600"/>
              <a:gd name="connsiteY31" fmla="*/ 4724719 h 4724719"/>
              <a:gd name="connsiteX32" fmla="*/ 6800088 w 10515600"/>
              <a:gd name="connsiteY32" fmla="*/ 4724719 h 4724719"/>
              <a:gd name="connsiteX33" fmla="*/ 6005576 w 10515600"/>
              <a:gd name="connsiteY33" fmla="*/ 4724719 h 4724719"/>
              <a:gd name="connsiteX34" fmla="*/ 5526532 w 10515600"/>
              <a:gd name="connsiteY34" fmla="*/ 4724719 h 4724719"/>
              <a:gd name="connsiteX35" fmla="*/ 4732020 w 10515600"/>
              <a:gd name="connsiteY35" fmla="*/ 4724719 h 4724719"/>
              <a:gd name="connsiteX36" fmla="*/ 4147820 w 10515600"/>
              <a:gd name="connsiteY36" fmla="*/ 4724719 h 4724719"/>
              <a:gd name="connsiteX37" fmla="*/ 3353308 w 10515600"/>
              <a:gd name="connsiteY37" fmla="*/ 4724719 h 4724719"/>
              <a:gd name="connsiteX38" fmla="*/ 2558796 w 10515600"/>
              <a:gd name="connsiteY38" fmla="*/ 4724719 h 4724719"/>
              <a:gd name="connsiteX39" fmla="*/ 2184908 w 10515600"/>
              <a:gd name="connsiteY39" fmla="*/ 4724719 h 4724719"/>
              <a:gd name="connsiteX40" fmla="*/ 1705864 w 10515600"/>
              <a:gd name="connsiteY40" fmla="*/ 4724719 h 4724719"/>
              <a:gd name="connsiteX41" fmla="*/ 1121664 w 10515600"/>
              <a:gd name="connsiteY41" fmla="*/ 4724719 h 4724719"/>
              <a:gd name="connsiteX42" fmla="*/ 537464 w 10515600"/>
              <a:gd name="connsiteY42" fmla="*/ 4724719 h 4724719"/>
              <a:gd name="connsiteX43" fmla="*/ 0 w 10515600"/>
              <a:gd name="connsiteY43" fmla="*/ 4724719 h 4724719"/>
              <a:gd name="connsiteX44" fmla="*/ 0 w 10515600"/>
              <a:gd name="connsiteY44" fmla="*/ 4228624 h 4724719"/>
              <a:gd name="connsiteX45" fmla="*/ 0 w 10515600"/>
              <a:gd name="connsiteY45" fmla="*/ 3543539 h 4724719"/>
              <a:gd name="connsiteX46" fmla="*/ 0 w 10515600"/>
              <a:gd name="connsiteY46" fmla="*/ 3000197 h 4724719"/>
              <a:gd name="connsiteX47" fmla="*/ 0 w 10515600"/>
              <a:gd name="connsiteY47" fmla="*/ 2315112 h 4724719"/>
              <a:gd name="connsiteX48" fmla="*/ 0 w 10515600"/>
              <a:gd name="connsiteY48" fmla="*/ 1771770 h 4724719"/>
              <a:gd name="connsiteX49" fmla="*/ 0 w 10515600"/>
              <a:gd name="connsiteY49" fmla="*/ 1133933 h 4724719"/>
              <a:gd name="connsiteX50" fmla="*/ 0 w 10515600"/>
              <a:gd name="connsiteY50" fmla="*/ 637837 h 4724719"/>
              <a:gd name="connsiteX51" fmla="*/ 0 w 10515600"/>
              <a:gd name="connsiteY51" fmla="*/ 0 h 47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0515600" h="4724719" fill="none" extrusionOk="0">
                <a:moveTo>
                  <a:pt x="0" y="0"/>
                </a:moveTo>
                <a:cubicBezTo>
                  <a:pt x="187319" y="-55383"/>
                  <a:pt x="494436" y="18678"/>
                  <a:pt x="689356" y="0"/>
                </a:cubicBezTo>
                <a:cubicBezTo>
                  <a:pt x="884276" y="-18678"/>
                  <a:pt x="1066982" y="14017"/>
                  <a:pt x="1273556" y="0"/>
                </a:cubicBezTo>
                <a:cubicBezTo>
                  <a:pt x="1480130" y="-14017"/>
                  <a:pt x="1682152" y="46115"/>
                  <a:pt x="1962912" y="0"/>
                </a:cubicBezTo>
                <a:cubicBezTo>
                  <a:pt x="2243672" y="-46115"/>
                  <a:pt x="2307040" y="68194"/>
                  <a:pt x="2547112" y="0"/>
                </a:cubicBezTo>
                <a:cubicBezTo>
                  <a:pt x="2787184" y="-68194"/>
                  <a:pt x="2918123" y="65291"/>
                  <a:pt x="3131312" y="0"/>
                </a:cubicBezTo>
                <a:cubicBezTo>
                  <a:pt x="3344501" y="-65291"/>
                  <a:pt x="3579751" y="31774"/>
                  <a:pt x="3715512" y="0"/>
                </a:cubicBezTo>
                <a:cubicBezTo>
                  <a:pt x="3851273" y="-31774"/>
                  <a:pt x="3912442" y="4755"/>
                  <a:pt x="3984244" y="0"/>
                </a:cubicBezTo>
                <a:cubicBezTo>
                  <a:pt x="4056046" y="-4755"/>
                  <a:pt x="4526807" y="17716"/>
                  <a:pt x="4673600" y="0"/>
                </a:cubicBezTo>
                <a:cubicBezTo>
                  <a:pt x="4820393" y="-17716"/>
                  <a:pt x="4873766" y="9199"/>
                  <a:pt x="4942332" y="0"/>
                </a:cubicBezTo>
                <a:cubicBezTo>
                  <a:pt x="5010898" y="-9199"/>
                  <a:pt x="5291794" y="8584"/>
                  <a:pt x="5526532" y="0"/>
                </a:cubicBezTo>
                <a:cubicBezTo>
                  <a:pt x="5761270" y="-8584"/>
                  <a:pt x="6047483" y="46849"/>
                  <a:pt x="6321044" y="0"/>
                </a:cubicBezTo>
                <a:cubicBezTo>
                  <a:pt x="6594605" y="-46849"/>
                  <a:pt x="6724048" y="45312"/>
                  <a:pt x="7115556" y="0"/>
                </a:cubicBezTo>
                <a:cubicBezTo>
                  <a:pt x="7507064" y="-45312"/>
                  <a:pt x="7537048" y="75633"/>
                  <a:pt x="7804912" y="0"/>
                </a:cubicBezTo>
                <a:cubicBezTo>
                  <a:pt x="8072776" y="-75633"/>
                  <a:pt x="8057380" y="26891"/>
                  <a:pt x="8283956" y="0"/>
                </a:cubicBezTo>
                <a:cubicBezTo>
                  <a:pt x="8510532" y="-26891"/>
                  <a:pt x="8478616" y="9898"/>
                  <a:pt x="8552688" y="0"/>
                </a:cubicBezTo>
                <a:cubicBezTo>
                  <a:pt x="8626760" y="-9898"/>
                  <a:pt x="8811859" y="52649"/>
                  <a:pt x="9031732" y="0"/>
                </a:cubicBezTo>
                <a:cubicBezTo>
                  <a:pt x="9251605" y="-52649"/>
                  <a:pt x="9534006" y="5064"/>
                  <a:pt x="9721088" y="0"/>
                </a:cubicBezTo>
                <a:cubicBezTo>
                  <a:pt x="9908170" y="-5064"/>
                  <a:pt x="10131018" y="56274"/>
                  <a:pt x="10515600" y="0"/>
                </a:cubicBezTo>
                <a:cubicBezTo>
                  <a:pt x="10540496" y="217943"/>
                  <a:pt x="10499552" y="348371"/>
                  <a:pt x="10515600" y="448848"/>
                </a:cubicBezTo>
                <a:cubicBezTo>
                  <a:pt x="10531648" y="549325"/>
                  <a:pt x="10512076" y="738720"/>
                  <a:pt x="10515600" y="944944"/>
                </a:cubicBezTo>
                <a:cubicBezTo>
                  <a:pt x="10519124" y="1151168"/>
                  <a:pt x="10504460" y="1443158"/>
                  <a:pt x="10515600" y="1630028"/>
                </a:cubicBezTo>
                <a:cubicBezTo>
                  <a:pt x="10526740" y="1816898"/>
                  <a:pt x="10479938" y="1973512"/>
                  <a:pt x="10515600" y="2126124"/>
                </a:cubicBezTo>
                <a:cubicBezTo>
                  <a:pt x="10551262" y="2278736"/>
                  <a:pt x="10505390" y="2490553"/>
                  <a:pt x="10515600" y="2763961"/>
                </a:cubicBezTo>
                <a:cubicBezTo>
                  <a:pt x="10525810" y="3037369"/>
                  <a:pt x="10480742" y="3245089"/>
                  <a:pt x="10515600" y="3449045"/>
                </a:cubicBezTo>
                <a:cubicBezTo>
                  <a:pt x="10550458" y="3653001"/>
                  <a:pt x="10501873" y="3730237"/>
                  <a:pt x="10515600" y="3897893"/>
                </a:cubicBezTo>
                <a:cubicBezTo>
                  <a:pt x="10529327" y="4065549"/>
                  <a:pt x="10452816" y="4453927"/>
                  <a:pt x="10515600" y="4724719"/>
                </a:cubicBezTo>
                <a:cubicBezTo>
                  <a:pt x="10229805" y="4771633"/>
                  <a:pt x="10088313" y="4656520"/>
                  <a:pt x="9721088" y="4724719"/>
                </a:cubicBezTo>
                <a:cubicBezTo>
                  <a:pt x="9353863" y="4792918"/>
                  <a:pt x="9113387" y="4696315"/>
                  <a:pt x="8926576" y="4724719"/>
                </a:cubicBezTo>
                <a:cubicBezTo>
                  <a:pt x="8739765" y="4753123"/>
                  <a:pt x="8635306" y="4705672"/>
                  <a:pt x="8447532" y="4724719"/>
                </a:cubicBezTo>
                <a:cubicBezTo>
                  <a:pt x="8259758" y="4743766"/>
                  <a:pt x="8000027" y="4704708"/>
                  <a:pt x="7863332" y="4724719"/>
                </a:cubicBezTo>
                <a:cubicBezTo>
                  <a:pt x="7726637" y="4744730"/>
                  <a:pt x="7622813" y="4702821"/>
                  <a:pt x="7489444" y="4724719"/>
                </a:cubicBezTo>
                <a:cubicBezTo>
                  <a:pt x="7356075" y="4746617"/>
                  <a:pt x="7080440" y="4650221"/>
                  <a:pt x="6800088" y="4724719"/>
                </a:cubicBezTo>
                <a:cubicBezTo>
                  <a:pt x="6519736" y="4799217"/>
                  <a:pt x="6298387" y="4694697"/>
                  <a:pt x="6005576" y="4724719"/>
                </a:cubicBezTo>
                <a:cubicBezTo>
                  <a:pt x="5712765" y="4754741"/>
                  <a:pt x="5728104" y="4713494"/>
                  <a:pt x="5526532" y="4724719"/>
                </a:cubicBezTo>
                <a:cubicBezTo>
                  <a:pt x="5324960" y="4735944"/>
                  <a:pt x="4908876" y="4666503"/>
                  <a:pt x="4732020" y="4724719"/>
                </a:cubicBezTo>
                <a:cubicBezTo>
                  <a:pt x="4555164" y="4782935"/>
                  <a:pt x="4282840" y="4701741"/>
                  <a:pt x="4147820" y="4724719"/>
                </a:cubicBezTo>
                <a:cubicBezTo>
                  <a:pt x="4012800" y="4747697"/>
                  <a:pt x="3657788" y="4691917"/>
                  <a:pt x="3353308" y="4724719"/>
                </a:cubicBezTo>
                <a:cubicBezTo>
                  <a:pt x="3048828" y="4757521"/>
                  <a:pt x="2793921" y="4704997"/>
                  <a:pt x="2558796" y="4724719"/>
                </a:cubicBezTo>
                <a:cubicBezTo>
                  <a:pt x="2323671" y="4744441"/>
                  <a:pt x="2337658" y="4712326"/>
                  <a:pt x="2184908" y="4724719"/>
                </a:cubicBezTo>
                <a:cubicBezTo>
                  <a:pt x="2032158" y="4737112"/>
                  <a:pt x="1826276" y="4716982"/>
                  <a:pt x="1705864" y="4724719"/>
                </a:cubicBezTo>
                <a:cubicBezTo>
                  <a:pt x="1585452" y="4732456"/>
                  <a:pt x="1330200" y="4723461"/>
                  <a:pt x="1121664" y="4724719"/>
                </a:cubicBezTo>
                <a:cubicBezTo>
                  <a:pt x="913128" y="4725977"/>
                  <a:pt x="767538" y="4717136"/>
                  <a:pt x="537464" y="4724719"/>
                </a:cubicBezTo>
                <a:cubicBezTo>
                  <a:pt x="307390" y="4732302"/>
                  <a:pt x="263246" y="4679683"/>
                  <a:pt x="0" y="4724719"/>
                </a:cubicBezTo>
                <a:cubicBezTo>
                  <a:pt x="-35290" y="4603163"/>
                  <a:pt x="44590" y="4463296"/>
                  <a:pt x="0" y="4228624"/>
                </a:cubicBezTo>
                <a:cubicBezTo>
                  <a:pt x="-44590" y="3993952"/>
                  <a:pt x="64746" y="3766269"/>
                  <a:pt x="0" y="3543539"/>
                </a:cubicBezTo>
                <a:cubicBezTo>
                  <a:pt x="-64746" y="3320810"/>
                  <a:pt x="3768" y="3129011"/>
                  <a:pt x="0" y="3000197"/>
                </a:cubicBezTo>
                <a:cubicBezTo>
                  <a:pt x="-3768" y="2871383"/>
                  <a:pt x="52936" y="2527255"/>
                  <a:pt x="0" y="2315112"/>
                </a:cubicBezTo>
                <a:cubicBezTo>
                  <a:pt x="-52936" y="2102970"/>
                  <a:pt x="18281" y="1897184"/>
                  <a:pt x="0" y="1771770"/>
                </a:cubicBezTo>
                <a:cubicBezTo>
                  <a:pt x="-18281" y="1646356"/>
                  <a:pt x="832" y="1394872"/>
                  <a:pt x="0" y="1133933"/>
                </a:cubicBezTo>
                <a:cubicBezTo>
                  <a:pt x="-832" y="872994"/>
                  <a:pt x="9562" y="851989"/>
                  <a:pt x="0" y="637837"/>
                </a:cubicBezTo>
                <a:cubicBezTo>
                  <a:pt x="-9562" y="423685"/>
                  <a:pt x="35366" y="233756"/>
                  <a:pt x="0" y="0"/>
                </a:cubicBezTo>
                <a:close/>
              </a:path>
              <a:path w="10515600" h="4724719" stroke="0" extrusionOk="0">
                <a:moveTo>
                  <a:pt x="0" y="0"/>
                </a:moveTo>
                <a:cubicBezTo>
                  <a:pt x="117769" y="-54612"/>
                  <a:pt x="363642" y="16397"/>
                  <a:pt x="479044" y="0"/>
                </a:cubicBezTo>
                <a:cubicBezTo>
                  <a:pt x="594446" y="-16397"/>
                  <a:pt x="677892" y="18700"/>
                  <a:pt x="747776" y="0"/>
                </a:cubicBezTo>
                <a:cubicBezTo>
                  <a:pt x="817660" y="-18700"/>
                  <a:pt x="1147191" y="42425"/>
                  <a:pt x="1542288" y="0"/>
                </a:cubicBezTo>
                <a:cubicBezTo>
                  <a:pt x="1937385" y="-42425"/>
                  <a:pt x="1903667" y="55036"/>
                  <a:pt x="2021332" y="0"/>
                </a:cubicBezTo>
                <a:cubicBezTo>
                  <a:pt x="2138997" y="-55036"/>
                  <a:pt x="2261555" y="30614"/>
                  <a:pt x="2500376" y="0"/>
                </a:cubicBezTo>
                <a:cubicBezTo>
                  <a:pt x="2739197" y="-30614"/>
                  <a:pt x="2992326" y="934"/>
                  <a:pt x="3294888" y="0"/>
                </a:cubicBezTo>
                <a:cubicBezTo>
                  <a:pt x="3597450" y="-934"/>
                  <a:pt x="3536470" y="20588"/>
                  <a:pt x="3668776" y="0"/>
                </a:cubicBezTo>
                <a:cubicBezTo>
                  <a:pt x="3801082" y="-20588"/>
                  <a:pt x="4167052" y="95069"/>
                  <a:pt x="4463288" y="0"/>
                </a:cubicBezTo>
                <a:cubicBezTo>
                  <a:pt x="4759524" y="-95069"/>
                  <a:pt x="4927052" y="44879"/>
                  <a:pt x="5257800" y="0"/>
                </a:cubicBezTo>
                <a:cubicBezTo>
                  <a:pt x="5588548" y="-44879"/>
                  <a:pt x="5635378" y="45685"/>
                  <a:pt x="5842000" y="0"/>
                </a:cubicBezTo>
                <a:cubicBezTo>
                  <a:pt x="6048622" y="-45685"/>
                  <a:pt x="6336244" y="84925"/>
                  <a:pt x="6636512" y="0"/>
                </a:cubicBezTo>
                <a:cubicBezTo>
                  <a:pt x="6936780" y="-84925"/>
                  <a:pt x="6983770" y="37784"/>
                  <a:pt x="7115556" y="0"/>
                </a:cubicBezTo>
                <a:cubicBezTo>
                  <a:pt x="7247342" y="-37784"/>
                  <a:pt x="7473141" y="52757"/>
                  <a:pt x="7594600" y="0"/>
                </a:cubicBezTo>
                <a:cubicBezTo>
                  <a:pt x="7716059" y="-52757"/>
                  <a:pt x="8131150" y="920"/>
                  <a:pt x="8283956" y="0"/>
                </a:cubicBezTo>
                <a:cubicBezTo>
                  <a:pt x="8436762" y="-920"/>
                  <a:pt x="8664826" y="24800"/>
                  <a:pt x="8763000" y="0"/>
                </a:cubicBezTo>
                <a:cubicBezTo>
                  <a:pt x="8861174" y="-24800"/>
                  <a:pt x="9272964" y="43339"/>
                  <a:pt x="9557512" y="0"/>
                </a:cubicBezTo>
                <a:cubicBezTo>
                  <a:pt x="9842060" y="-43339"/>
                  <a:pt x="10044680" y="73864"/>
                  <a:pt x="10515600" y="0"/>
                </a:cubicBezTo>
                <a:cubicBezTo>
                  <a:pt x="10550445" y="277993"/>
                  <a:pt x="10505567" y="444149"/>
                  <a:pt x="10515600" y="590590"/>
                </a:cubicBezTo>
                <a:cubicBezTo>
                  <a:pt x="10525633" y="737031"/>
                  <a:pt x="10514325" y="961348"/>
                  <a:pt x="10515600" y="1228427"/>
                </a:cubicBezTo>
                <a:cubicBezTo>
                  <a:pt x="10516875" y="1495506"/>
                  <a:pt x="10462747" y="1564678"/>
                  <a:pt x="10515600" y="1677275"/>
                </a:cubicBezTo>
                <a:cubicBezTo>
                  <a:pt x="10568453" y="1789872"/>
                  <a:pt x="10491433" y="1988047"/>
                  <a:pt x="10515600" y="2173371"/>
                </a:cubicBezTo>
                <a:cubicBezTo>
                  <a:pt x="10539767" y="2358695"/>
                  <a:pt x="10448558" y="2528147"/>
                  <a:pt x="10515600" y="2811208"/>
                </a:cubicBezTo>
                <a:cubicBezTo>
                  <a:pt x="10582642" y="3094269"/>
                  <a:pt x="10477433" y="3142991"/>
                  <a:pt x="10515600" y="3354550"/>
                </a:cubicBezTo>
                <a:cubicBezTo>
                  <a:pt x="10553767" y="3566109"/>
                  <a:pt x="10499513" y="3655162"/>
                  <a:pt x="10515600" y="3850646"/>
                </a:cubicBezTo>
                <a:cubicBezTo>
                  <a:pt x="10531687" y="4046130"/>
                  <a:pt x="10457998" y="4511108"/>
                  <a:pt x="10515600" y="4724719"/>
                </a:cubicBezTo>
                <a:cubicBezTo>
                  <a:pt x="10227586" y="4776019"/>
                  <a:pt x="10119660" y="4713421"/>
                  <a:pt x="9931400" y="4724719"/>
                </a:cubicBezTo>
                <a:cubicBezTo>
                  <a:pt x="9743140" y="4736017"/>
                  <a:pt x="9572454" y="4704591"/>
                  <a:pt x="9347200" y="4724719"/>
                </a:cubicBezTo>
                <a:cubicBezTo>
                  <a:pt x="9121946" y="4744847"/>
                  <a:pt x="9122157" y="4702613"/>
                  <a:pt x="8973312" y="4724719"/>
                </a:cubicBezTo>
                <a:cubicBezTo>
                  <a:pt x="8824467" y="4746825"/>
                  <a:pt x="8600522" y="4666078"/>
                  <a:pt x="8283956" y="4724719"/>
                </a:cubicBezTo>
                <a:cubicBezTo>
                  <a:pt x="7967390" y="4783360"/>
                  <a:pt x="8078544" y="4690761"/>
                  <a:pt x="7910068" y="4724719"/>
                </a:cubicBezTo>
                <a:cubicBezTo>
                  <a:pt x="7741592" y="4758677"/>
                  <a:pt x="7482196" y="4650084"/>
                  <a:pt x="7220712" y="4724719"/>
                </a:cubicBezTo>
                <a:cubicBezTo>
                  <a:pt x="6959228" y="4799354"/>
                  <a:pt x="7083994" y="4698184"/>
                  <a:pt x="6951980" y="4724719"/>
                </a:cubicBezTo>
                <a:cubicBezTo>
                  <a:pt x="6819966" y="4751254"/>
                  <a:pt x="6534052" y="4691424"/>
                  <a:pt x="6262624" y="4724719"/>
                </a:cubicBezTo>
                <a:cubicBezTo>
                  <a:pt x="5991196" y="4758014"/>
                  <a:pt x="6071788" y="4693950"/>
                  <a:pt x="5888736" y="4724719"/>
                </a:cubicBezTo>
                <a:cubicBezTo>
                  <a:pt x="5705684" y="4755488"/>
                  <a:pt x="5703122" y="4701700"/>
                  <a:pt x="5620004" y="4724719"/>
                </a:cubicBezTo>
                <a:cubicBezTo>
                  <a:pt x="5536886" y="4747738"/>
                  <a:pt x="5428214" y="4688407"/>
                  <a:pt x="5246116" y="4724719"/>
                </a:cubicBezTo>
                <a:cubicBezTo>
                  <a:pt x="5064018" y="4761031"/>
                  <a:pt x="4804133" y="4659605"/>
                  <a:pt x="4556760" y="4724719"/>
                </a:cubicBezTo>
                <a:cubicBezTo>
                  <a:pt x="4309387" y="4789833"/>
                  <a:pt x="4278713" y="4685228"/>
                  <a:pt x="4182872" y="4724719"/>
                </a:cubicBezTo>
                <a:cubicBezTo>
                  <a:pt x="4087031" y="4764210"/>
                  <a:pt x="3985387" y="4722130"/>
                  <a:pt x="3914140" y="4724719"/>
                </a:cubicBezTo>
                <a:cubicBezTo>
                  <a:pt x="3842893" y="4727308"/>
                  <a:pt x="3616144" y="4712254"/>
                  <a:pt x="3540252" y="4724719"/>
                </a:cubicBezTo>
                <a:cubicBezTo>
                  <a:pt x="3464360" y="4737184"/>
                  <a:pt x="3231048" y="4673593"/>
                  <a:pt x="3061208" y="4724719"/>
                </a:cubicBezTo>
                <a:cubicBezTo>
                  <a:pt x="2891368" y="4775845"/>
                  <a:pt x="2616460" y="4658767"/>
                  <a:pt x="2477008" y="4724719"/>
                </a:cubicBezTo>
                <a:cubicBezTo>
                  <a:pt x="2337556" y="4790671"/>
                  <a:pt x="2195858" y="4704087"/>
                  <a:pt x="2103120" y="4724719"/>
                </a:cubicBezTo>
                <a:cubicBezTo>
                  <a:pt x="2010382" y="4745351"/>
                  <a:pt x="1554116" y="4667989"/>
                  <a:pt x="1308608" y="4724719"/>
                </a:cubicBezTo>
                <a:cubicBezTo>
                  <a:pt x="1063100" y="4781449"/>
                  <a:pt x="872362" y="4687438"/>
                  <a:pt x="724408" y="4724719"/>
                </a:cubicBezTo>
                <a:cubicBezTo>
                  <a:pt x="576454" y="4762000"/>
                  <a:pt x="239070" y="4678129"/>
                  <a:pt x="0" y="4724719"/>
                </a:cubicBezTo>
                <a:cubicBezTo>
                  <a:pt x="-67920" y="4468777"/>
                  <a:pt x="3482" y="4276845"/>
                  <a:pt x="0" y="4086882"/>
                </a:cubicBezTo>
                <a:cubicBezTo>
                  <a:pt x="-3482" y="3896919"/>
                  <a:pt x="15680" y="3723991"/>
                  <a:pt x="0" y="3496292"/>
                </a:cubicBezTo>
                <a:cubicBezTo>
                  <a:pt x="-15680" y="3268593"/>
                  <a:pt x="42954" y="3105061"/>
                  <a:pt x="0" y="2952949"/>
                </a:cubicBezTo>
                <a:cubicBezTo>
                  <a:pt x="-42954" y="2800837"/>
                  <a:pt x="75042" y="2464268"/>
                  <a:pt x="0" y="2315112"/>
                </a:cubicBezTo>
                <a:cubicBezTo>
                  <a:pt x="-75042" y="2165956"/>
                  <a:pt x="60123" y="1892397"/>
                  <a:pt x="0" y="1724522"/>
                </a:cubicBezTo>
                <a:cubicBezTo>
                  <a:pt x="-60123" y="1556647"/>
                  <a:pt x="6995" y="1241971"/>
                  <a:pt x="0" y="1039438"/>
                </a:cubicBezTo>
                <a:cubicBezTo>
                  <a:pt x="-6995" y="836905"/>
                  <a:pt x="5566" y="21547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EB651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2E895E2-9866-4C1B-458F-3BDAEBCE1DB5}"/>
              </a:ext>
            </a:extLst>
          </p:cNvPr>
          <p:cNvSpPr txBox="1"/>
          <p:nvPr/>
        </p:nvSpPr>
        <p:spPr>
          <a:xfrm>
            <a:off x="1143487" y="2222765"/>
            <a:ext cx="1005742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我們的約定：行走安全守則討論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為了避免事故發生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我們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起來討論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約定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全班要共同遵守的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行走安全守則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」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B7BB2E4-3990-2D49-DBE4-669CC53A9A92}"/>
              </a:ext>
            </a:extLst>
          </p:cNvPr>
          <p:cNvSpPr txBox="1"/>
          <p:nvPr/>
        </p:nvSpPr>
        <p:spPr>
          <a:xfrm>
            <a:off x="8871626" y="132288"/>
            <a:ext cx="3320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統整活動│活動三：我們的行走安全守則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AB9BA724-1F5A-B605-E172-7B5BEB113B23}"/>
              </a:ext>
            </a:extLst>
          </p:cNvPr>
          <p:cNvGrpSpPr/>
          <p:nvPr/>
        </p:nvGrpSpPr>
        <p:grpSpPr>
          <a:xfrm>
            <a:off x="1767810" y="672906"/>
            <a:ext cx="8656379" cy="974106"/>
            <a:chOff x="1532579" y="859103"/>
            <a:chExt cx="9355196" cy="974106"/>
          </a:xfrm>
        </p:grpSpPr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9E9ED83C-CA21-C984-173C-2A5E36A2133B}"/>
                </a:ext>
              </a:extLst>
            </p:cNvPr>
            <p:cNvSpPr/>
            <p:nvPr/>
          </p:nvSpPr>
          <p:spPr>
            <a:xfrm>
              <a:off x="1532579" y="859103"/>
              <a:ext cx="9355196" cy="974106"/>
            </a:xfrm>
            <a:prstGeom prst="roundRect">
              <a:avLst/>
            </a:prstGeom>
            <a:solidFill>
              <a:srgbClr val="D15A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C8E91623-1023-2DDC-4892-36FD7ADFD689}"/>
                </a:ext>
              </a:extLst>
            </p:cNvPr>
            <p:cNvSpPr txBox="1"/>
            <p:nvPr/>
          </p:nvSpPr>
          <p:spPr>
            <a:xfrm>
              <a:off x="1650017" y="977371"/>
              <a:ext cx="911423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我們的行走安全守則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(2/2)</a:t>
              </a:r>
              <a:endPara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885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845A8A7C-745B-7FA3-8252-76140ED98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27" y="2363188"/>
            <a:ext cx="5551596" cy="3112567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CB0BE770-48B3-86F6-9553-E6A3AB34FCCB}"/>
              </a:ext>
            </a:extLst>
          </p:cNvPr>
          <p:cNvGrpSpPr/>
          <p:nvPr/>
        </p:nvGrpSpPr>
        <p:grpSpPr>
          <a:xfrm>
            <a:off x="1079500" y="745450"/>
            <a:ext cx="10033000" cy="1409535"/>
            <a:chOff x="1836041" y="859103"/>
            <a:chExt cx="3934306" cy="1409535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EDE35DF4-959D-4EC7-4109-62C3043CA61B}"/>
                </a:ext>
              </a:extLst>
            </p:cNvPr>
            <p:cNvSpPr/>
            <p:nvPr/>
          </p:nvSpPr>
          <p:spPr>
            <a:xfrm>
              <a:off x="1871617" y="859103"/>
              <a:ext cx="3863154" cy="974106"/>
            </a:xfrm>
            <a:prstGeom prst="roundRect">
              <a:avLst/>
            </a:prstGeom>
            <a:solidFill>
              <a:srgbClr val="D15A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5124DEF7-F059-4763-9CF1-29C2595D8641}"/>
                </a:ext>
              </a:extLst>
            </p:cNvPr>
            <p:cNvSpPr txBox="1"/>
            <p:nvPr/>
          </p:nvSpPr>
          <p:spPr>
            <a:xfrm>
              <a:off x="1836041" y="945199"/>
              <a:ext cx="39343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補充影片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-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別在車子之間嬉鬧</a:t>
              </a: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3DB92537-AD1D-47B9-6449-6DBEFDAF7091}"/>
              </a:ext>
            </a:extLst>
          </p:cNvPr>
          <p:cNvGrpSpPr/>
          <p:nvPr/>
        </p:nvGrpSpPr>
        <p:grpSpPr>
          <a:xfrm>
            <a:off x="2765216" y="3779830"/>
            <a:ext cx="1062451" cy="715528"/>
            <a:chOff x="3243094" y="5267994"/>
            <a:chExt cx="914400" cy="615820"/>
          </a:xfrm>
        </p:grpSpPr>
        <p:sp>
          <p:nvSpPr>
            <p:cNvPr id="5" name="Google Shape;94;p1">
              <a:hlinkClick r:id="rId4"/>
              <a:extLst>
                <a:ext uri="{FF2B5EF4-FFF2-40B4-BE49-F238E27FC236}">
                  <a16:creationId xmlns:a16="http://schemas.microsoft.com/office/drawing/2014/main" id="{A337BA06-79DA-EF98-C0DA-286103E90F69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95;p1">
              <a:hlinkClick r:id="rId4"/>
              <a:extLst>
                <a:ext uri="{FF2B5EF4-FFF2-40B4-BE49-F238E27FC236}">
                  <a16:creationId xmlns:a16="http://schemas.microsoft.com/office/drawing/2014/main" id="{684FAF0C-60CB-C91F-81D0-DE296CD9617D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圓角矩形圖說文字 5">
            <a:extLst>
              <a:ext uri="{FF2B5EF4-FFF2-40B4-BE49-F238E27FC236}">
                <a16:creationId xmlns:a16="http://schemas.microsoft.com/office/drawing/2014/main" id="{DA8DF198-BF32-DB77-B060-FA308C71B999}"/>
              </a:ext>
            </a:extLst>
          </p:cNvPr>
          <p:cNvSpPr/>
          <p:nvPr/>
        </p:nvSpPr>
        <p:spPr>
          <a:xfrm>
            <a:off x="6287123" y="2773464"/>
            <a:ext cx="5732364" cy="2575560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影片中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發生了</a:t>
            </a:r>
            <a:r>
              <a:rPr lang="zh-TW" altLang="en-US" sz="2800" dirty="0">
                <a:solidFill>
                  <a:schemeClr val="tx1"/>
                </a:solidFill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28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意外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小女孩為</a:t>
            </a:r>
            <a:r>
              <a:rPr lang="zh-TW" altLang="en-US" sz="2800" dirty="0">
                <a:solidFill>
                  <a:schemeClr val="tx1"/>
                </a:solidFill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28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差點被貨車撞</a:t>
            </a:r>
            <a:r>
              <a:rPr lang="zh-TW" altLang="en-US" sz="28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lang="en-US" altLang="zh-TW" sz="2800" dirty="0">
              <a:solidFill>
                <a:schemeClr val="tx1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司機坐在駕駛座上看</a:t>
            </a:r>
            <a:r>
              <a:rPr lang="zh-TW" altLang="en-US" sz="28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得</a:t>
            </a:r>
            <a:r>
              <a:rPr lang="zh-TW" altLang="en-US" sz="28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見小女孩嗎？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A7853C9-9FE7-C536-B157-6412126B3FF3}"/>
              </a:ext>
            </a:extLst>
          </p:cNvPr>
          <p:cNvSpPr txBox="1"/>
          <p:nvPr/>
        </p:nvSpPr>
        <p:spPr>
          <a:xfrm>
            <a:off x="735527" y="5450335"/>
            <a:ext cx="5551596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點選上方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放鈕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放影片</a:t>
            </a:r>
          </a:p>
        </p:txBody>
      </p:sp>
    </p:spTree>
    <p:extLst>
      <p:ext uri="{BB962C8B-B14F-4D97-AF65-F5344CB8AC3E}">
        <p14:creationId xmlns:p14="http://schemas.microsoft.com/office/powerpoint/2010/main" val="398821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D0565F5-35AF-CC41-F3BD-59E07FA51134}"/>
              </a:ext>
            </a:extLst>
          </p:cNvPr>
          <p:cNvSpPr/>
          <p:nvPr/>
        </p:nvSpPr>
        <p:spPr>
          <a:xfrm>
            <a:off x="304800" y="702528"/>
            <a:ext cx="11582400" cy="5751436"/>
          </a:xfrm>
          <a:custGeom>
            <a:avLst/>
            <a:gdLst>
              <a:gd name="connsiteX0" fmla="*/ 0 w 11582400"/>
              <a:gd name="connsiteY0" fmla="*/ 0 h 5751436"/>
              <a:gd name="connsiteX1" fmla="*/ 463296 w 11582400"/>
              <a:gd name="connsiteY1" fmla="*/ 0 h 5751436"/>
              <a:gd name="connsiteX2" fmla="*/ 1274064 w 11582400"/>
              <a:gd name="connsiteY2" fmla="*/ 0 h 5751436"/>
              <a:gd name="connsiteX3" fmla="*/ 1969008 w 11582400"/>
              <a:gd name="connsiteY3" fmla="*/ 0 h 5751436"/>
              <a:gd name="connsiteX4" fmla="*/ 2432304 w 11582400"/>
              <a:gd name="connsiteY4" fmla="*/ 0 h 5751436"/>
              <a:gd name="connsiteX5" fmla="*/ 2663952 w 11582400"/>
              <a:gd name="connsiteY5" fmla="*/ 0 h 5751436"/>
              <a:gd name="connsiteX6" fmla="*/ 3127248 w 11582400"/>
              <a:gd name="connsiteY6" fmla="*/ 0 h 5751436"/>
              <a:gd name="connsiteX7" fmla="*/ 3822192 w 11582400"/>
              <a:gd name="connsiteY7" fmla="*/ 0 h 5751436"/>
              <a:gd name="connsiteX8" fmla="*/ 4632960 w 11582400"/>
              <a:gd name="connsiteY8" fmla="*/ 0 h 5751436"/>
              <a:gd name="connsiteX9" fmla="*/ 4864608 w 11582400"/>
              <a:gd name="connsiteY9" fmla="*/ 0 h 5751436"/>
              <a:gd name="connsiteX10" fmla="*/ 5096256 w 11582400"/>
              <a:gd name="connsiteY10" fmla="*/ 0 h 5751436"/>
              <a:gd name="connsiteX11" fmla="*/ 5907024 w 11582400"/>
              <a:gd name="connsiteY11" fmla="*/ 0 h 5751436"/>
              <a:gd name="connsiteX12" fmla="*/ 6138672 w 11582400"/>
              <a:gd name="connsiteY12" fmla="*/ 0 h 5751436"/>
              <a:gd name="connsiteX13" fmla="*/ 6717792 w 11582400"/>
              <a:gd name="connsiteY13" fmla="*/ 0 h 5751436"/>
              <a:gd name="connsiteX14" fmla="*/ 7065264 w 11582400"/>
              <a:gd name="connsiteY14" fmla="*/ 0 h 5751436"/>
              <a:gd name="connsiteX15" fmla="*/ 7412736 w 11582400"/>
              <a:gd name="connsiteY15" fmla="*/ 0 h 5751436"/>
              <a:gd name="connsiteX16" fmla="*/ 7760208 w 11582400"/>
              <a:gd name="connsiteY16" fmla="*/ 0 h 5751436"/>
              <a:gd name="connsiteX17" fmla="*/ 8107680 w 11582400"/>
              <a:gd name="connsiteY17" fmla="*/ 0 h 5751436"/>
              <a:gd name="connsiteX18" fmla="*/ 8570976 w 11582400"/>
              <a:gd name="connsiteY18" fmla="*/ 0 h 5751436"/>
              <a:gd name="connsiteX19" fmla="*/ 8918448 w 11582400"/>
              <a:gd name="connsiteY19" fmla="*/ 0 h 5751436"/>
              <a:gd name="connsiteX20" fmla="*/ 9381744 w 11582400"/>
              <a:gd name="connsiteY20" fmla="*/ 0 h 5751436"/>
              <a:gd name="connsiteX21" fmla="*/ 10076688 w 11582400"/>
              <a:gd name="connsiteY21" fmla="*/ 0 h 5751436"/>
              <a:gd name="connsiteX22" fmla="*/ 10424160 w 11582400"/>
              <a:gd name="connsiteY22" fmla="*/ 0 h 5751436"/>
              <a:gd name="connsiteX23" fmla="*/ 10655808 w 11582400"/>
              <a:gd name="connsiteY23" fmla="*/ 0 h 5751436"/>
              <a:gd name="connsiteX24" fmla="*/ 11582400 w 11582400"/>
              <a:gd name="connsiteY24" fmla="*/ 0 h 5751436"/>
              <a:gd name="connsiteX25" fmla="*/ 11582400 w 11582400"/>
              <a:gd name="connsiteY25" fmla="*/ 402601 h 5751436"/>
              <a:gd name="connsiteX26" fmla="*/ 11582400 w 11582400"/>
              <a:gd name="connsiteY26" fmla="*/ 805201 h 5751436"/>
              <a:gd name="connsiteX27" fmla="*/ 11582400 w 11582400"/>
              <a:gd name="connsiteY27" fmla="*/ 1265316 h 5751436"/>
              <a:gd name="connsiteX28" fmla="*/ 11582400 w 11582400"/>
              <a:gd name="connsiteY28" fmla="*/ 1840460 h 5751436"/>
              <a:gd name="connsiteX29" fmla="*/ 11582400 w 11582400"/>
              <a:gd name="connsiteY29" fmla="*/ 2473117 h 5751436"/>
              <a:gd name="connsiteX30" fmla="*/ 11582400 w 11582400"/>
              <a:gd name="connsiteY30" fmla="*/ 2990747 h 5751436"/>
              <a:gd name="connsiteX31" fmla="*/ 11582400 w 11582400"/>
              <a:gd name="connsiteY31" fmla="*/ 3450862 h 5751436"/>
              <a:gd name="connsiteX32" fmla="*/ 11582400 w 11582400"/>
              <a:gd name="connsiteY32" fmla="*/ 3910976 h 5751436"/>
              <a:gd name="connsiteX33" fmla="*/ 11582400 w 11582400"/>
              <a:gd name="connsiteY33" fmla="*/ 4543634 h 5751436"/>
              <a:gd name="connsiteX34" fmla="*/ 11582400 w 11582400"/>
              <a:gd name="connsiteY34" fmla="*/ 4946235 h 5751436"/>
              <a:gd name="connsiteX35" fmla="*/ 11582400 w 11582400"/>
              <a:gd name="connsiteY35" fmla="*/ 5751436 h 5751436"/>
              <a:gd name="connsiteX36" fmla="*/ 11003280 w 11582400"/>
              <a:gd name="connsiteY36" fmla="*/ 5751436 h 5751436"/>
              <a:gd name="connsiteX37" fmla="*/ 10192512 w 11582400"/>
              <a:gd name="connsiteY37" fmla="*/ 5751436 h 5751436"/>
              <a:gd name="connsiteX38" fmla="*/ 9613392 w 11582400"/>
              <a:gd name="connsiteY38" fmla="*/ 5751436 h 5751436"/>
              <a:gd name="connsiteX39" fmla="*/ 9381744 w 11582400"/>
              <a:gd name="connsiteY39" fmla="*/ 5751436 h 5751436"/>
              <a:gd name="connsiteX40" fmla="*/ 9150096 w 11582400"/>
              <a:gd name="connsiteY40" fmla="*/ 5751436 h 5751436"/>
              <a:gd name="connsiteX41" fmla="*/ 8339328 w 11582400"/>
              <a:gd name="connsiteY41" fmla="*/ 5751436 h 5751436"/>
              <a:gd name="connsiteX42" fmla="*/ 7876032 w 11582400"/>
              <a:gd name="connsiteY42" fmla="*/ 5751436 h 5751436"/>
              <a:gd name="connsiteX43" fmla="*/ 7065264 w 11582400"/>
              <a:gd name="connsiteY43" fmla="*/ 5751436 h 5751436"/>
              <a:gd name="connsiteX44" fmla="*/ 6486144 w 11582400"/>
              <a:gd name="connsiteY44" fmla="*/ 5751436 h 5751436"/>
              <a:gd name="connsiteX45" fmla="*/ 6254496 w 11582400"/>
              <a:gd name="connsiteY45" fmla="*/ 5751436 h 5751436"/>
              <a:gd name="connsiteX46" fmla="*/ 5907024 w 11582400"/>
              <a:gd name="connsiteY46" fmla="*/ 5751436 h 5751436"/>
              <a:gd name="connsiteX47" fmla="*/ 5443728 w 11582400"/>
              <a:gd name="connsiteY47" fmla="*/ 5751436 h 5751436"/>
              <a:gd name="connsiteX48" fmla="*/ 4748784 w 11582400"/>
              <a:gd name="connsiteY48" fmla="*/ 5751436 h 5751436"/>
              <a:gd name="connsiteX49" fmla="*/ 4053840 w 11582400"/>
              <a:gd name="connsiteY49" fmla="*/ 5751436 h 5751436"/>
              <a:gd name="connsiteX50" fmla="*/ 3474720 w 11582400"/>
              <a:gd name="connsiteY50" fmla="*/ 5751436 h 5751436"/>
              <a:gd name="connsiteX51" fmla="*/ 3011424 w 11582400"/>
              <a:gd name="connsiteY51" fmla="*/ 5751436 h 5751436"/>
              <a:gd name="connsiteX52" fmla="*/ 2200656 w 11582400"/>
              <a:gd name="connsiteY52" fmla="*/ 5751436 h 5751436"/>
              <a:gd name="connsiteX53" fmla="*/ 1621536 w 11582400"/>
              <a:gd name="connsiteY53" fmla="*/ 5751436 h 5751436"/>
              <a:gd name="connsiteX54" fmla="*/ 1274064 w 11582400"/>
              <a:gd name="connsiteY54" fmla="*/ 5751436 h 5751436"/>
              <a:gd name="connsiteX55" fmla="*/ 926592 w 11582400"/>
              <a:gd name="connsiteY55" fmla="*/ 5751436 h 5751436"/>
              <a:gd name="connsiteX56" fmla="*/ 694944 w 11582400"/>
              <a:gd name="connsiteY56" fmla="*/ 5751436 h 5751436"/>
              <a:gd name="connsiteX57" fmla="*/ 0 w 11582400"/>
              <a:gd name="connsiteY57" fmla="*/ 5751436 h 5751436"/>
              <a:gd name="connsiteX58" fmla="*/ 0 w 11582400"/>
              <a:gd name="connsiteY58" fmla="*/ 5291321 h 5751436"/>
              <a:gd name="connsiteX59" fmla="*/ 0 w 11582400"/>
              <a:gd name="connsiteY59" fmla="*/ 4831206 h 5751436"/>
              <a:gd name="connsiteX60" fmla="*/ 0 w 11582400"/>
              <a:gd name="connsiteY60" fmla="*/ 4198548 h 5751436"/>
              <a:gd name="connsiteX61" fmla="*/ 0 w 11582400"/>
              <a:gd name="connsiteY61" fmla="*/ 3565890 h 5751436"/>
              <a:gd name="connsiteX62" fmla="*/ 0 w 11582400"/>
              <a:gd name="connsiteY62" fmla="*/ 2933232 h 5751436"/>
              <a:gd name="connsiteX63" fmla="*/ 0 w 11582400"/>
              <a:gd name="connsiteY63" fmla="*/ 2530632 h 5751436"/>
              <a:gd name="connsiteX64" fmla="*/ 0 w 11582400"/>
              <a:gd name="connsiteY64" fmla="*/ 2070517 h 5751436"/>
              <a:gd name="connsiteX65" fmla="*/ 0 w 11582400"/>
              <a:gd name="connsiteY65" fmla="*/ 1437859 h 5751436"/>
              <a:gd name="connsiteX66" fmla="*/ 0 w 11582400"/>
              <a:gd name="connsiteY66" fmla="*/ 747687 h 5751436"/>
              <a:gd name="connsiteX67" fmla="*/ 0 w 11582400"/>
              <a:gd name="connsiteY67" fmla="*/ 0 h 575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82400" h="5751436" fill="none" extrusionOk="0">
                <a:moveTo>
                  <a:pt x="0" y="0"/>
                </a:moveTo>
                <a:cubicBezTo>
                  <a:pt x="175319" y="-19372"/>
                  <a:pt x="320265" y="17588"/>
                  <a:pt x="463296" y="0"/>
                </a:cubicBezTo>
                <a:cubicBezTo>
                  <a:pt x="606327" y="-17588"/>
                  <a:pt x="919592" y="88472"/>
                  <a:pt x="1274064" y="0"/>
                </a:cubicBezTo>
                <a:cubicBezTo>
                  <a:pt x="1628536" y="-88472"/>
                  <a:pt x="1773499" y="408"/>
                  <a:pt x="1969008" y="0"/>
                </a:cubicBezTo>
                <a:cubicBezTo>
                  <a:pt x="2164517" y="-408"/>
                  <a:pt x="2279496" y="27318"/>
                  <a:pt x="2432304" y="0"/>
                </a:cubicBezTo>
                <a:cubicBezTo>
                  <a:pt x="2585112" y="-27318"/>
                  <a:pt x="2605414" y="23736"/>
                  <a:pt x="2663952" y="0"/>
                </a:cubicBezTo>
                <a:cubicBezTo>
                  <a:pt x="2722490" y="-23736"/>
                  <a:pt x="2935642" y="42225"/>
                  <a:pt x="3127248" y="0"/>
                </a:cubicBezTo>
                <a:cubicBezTo>
                  <a:pt x="3318854" y="-42225"/>
                  <a:pt x="3478985" y="70596"/>
                  <a:pt x="3822192" y="0"/>
                </a:cubicBezTo>
                <a:cubicBezTo>
                  <a:pt x="4165399" y="-70596"/>
                  <a:pt x="4437460" y="14821"/>
                  <a:pt x="4632960" y="0"/>
                </a:cubicBezTo>
                <a:cubicBezTo>
                  <a:pt x="4828460" y="-14821"/>
                  <a:pt x="4763999" y="6582"/>
                  <a:pt x="4864608" y="0"/>
                </a:cubicBezTo>
                <a:cubicBezTo>
                  <a:pt x="4965217" y="-6582"/>
                  <a:pt x="5037104" y="17019"/>
                  <a:pt x="5096256" y="0"/>
                </a:cubicBezTo>
                <a:cubicBezTo>
                  <a:pt x="5155408" y="-17019"/>
                  <a:pt x="5614153" y="93639"/>
                  <a:pt x="5907024" y="0"/>
                </a:cubicBezTo>
                <a:cubicBezTo>
                  <a:pt x="6199895" y="-93639"/>
                  <a:pt x="6092016" y="19389"/>
                  <a:pt x="6138672" y="0"/>
                </a:cubicBezTo>
                <a:cubicBezTo>
                  <a:pt x="6185328" y="-19389"/>
                  <a:pt x="6501882" y="24856"/>
                  <a:pt x="6717792" y="0"/>
                </a:cubicBezTo>
                <a:cubicBezTo>
                  <a:pt x="6933702" y="-24856"/>
                  <a:pt x="6903709" y="25633"/>
                  <a:pt x="7065264" y="0"/>
                </a:cubicBezTo>
                <a:cubicBezTo>
                  <a:pt x="7226819" y="-25633"/>
                  <a:pt x="7334925" y="27707"/>
                  <a:pt x="7412736" y="0"/>
                </a:cubicBezTo>
                <a:cubicBezTo>
                  <a:pt x="7490547" y="-27707"/>
                  <a:pt x="7604644" y="12915"/>
                  <a:pt x="7760208" y="0"/>
                </a:cubicBezTo>
                <a:cubicBezTo>
                  <a:pt x="7915772" y="-12915"/>
                  <a:pt x="8001665" y="21986"/>
                  <a:pt x="8107680" y="0"/>
                </a:cubicBezTo>
                <a:cubicBezTo>
                  <a:pt x="8213695" y="-21986"/>
                  <a:pt x="8368419" y="30823"/>
                  <a:pt x="8570976" y="0"/>
                </a:cubicBezTo>
                <a:cubicBezTo>
                  <a:pt x="8773533" y="-30823"/>
                  <a:pt x="8839980" y="7229"/>
                  <a:pt x="8918448" y="0"/>
                </a:cubicBezTo>
                <a:cubicBezTo>
                  <a:pt x="8996916" y="-7229"/>
                  <a:pt x="9273469" y="5811"/>
                  <a:pt x="9381744" y="0"/>
                </a:cubicBezTo>
                <a:cubicBezTo>
                  <a:pt x="9490019" y="-5811"/>
                  <a:pt x="9919239" y="13765"/>
                  <a:pt x="10076688" y="0"/>
                </a:cubicBezTo>
                <a:cubicBezTo>
                  <a:pt x="10234137" y="-13765"/>
                  <a:pt x="10261076" y="23736"/>
                  <a:pt x="10424160" y="0"/>
                </a:cubicBezTo>
                <a:cubicBezTo>
                  <a:pt x="10587244" y="-23736"/>
                  <a:pt x="10578593" y="17217"/>
                  <a:pt x="10655808" y="0"/>
                </a:cubicBezTo>
                <a:cubicBezTo>
                  <a:pt x="10733023" y="-17217"/>
                  <a:pt x="11179670" y="6376"/>
                  <a:pt x="11582400" y="0"/>
                </a:cubicBezTo>
                <a:cubicBezTo>
                  <a:pt x="11602098" y="89535"/>
                  <a:pt x="11562028" y="275926"/>
                  <a:pt x="11582400" y="402601"/>
                </a:cubicBezTo>
                <a:cubicBezTo>
                  <a:pt x="11602772" y="529276"/>
                  <a:pt x="11538291" y="721471"/>
                  <a:pt x="11582400" y="805201"/>
                </a:cubicBezTo>
                <a:cubicBezTo>
                  <a:pt x="11626509" y="888931"/>
                  <a:pt x="11569408" y="1156612"/>
                  <a:pt x="11582400" y="1265316"/>
                </a:cubicBezTo>
                <a:cubicBezTo>
                  <a:pt x="11595392" y="1374021"/>
                  <a:pt x="11521640" y="1613799"/>
                  <a:pt x="11582400" y="1840460"/>
                </a:cubicBezTo>
                <a:cubicBezTo>
                  <a:pt x="11643160" y="2067121"/>
                  <a:pt x="11539616" y="2315155"/>
                  <a:pt x="11582400" y="2473117"/>
                </a:cubicBezTo>
                <a:cubicBezTo>
                  <a:pt x="11625184" y="2631079"/>
                  <a:pt x="11523798" y="2826105"/>
                  <a:pt x="11582400" y="2990747"/>
                </a:cubicBezTo>
                <a:cubicBezTo>
                  <a:pt x="11641002" y="3155389"/>
                  <a:pt x="11539790" y="3296833"/>
                  <a:pt x="11582400" y="3450862"/>
                </a:cubicBezTo>
                <a:cubicBezTo>
                  <a:pt x="11625010" y="3604891"/>
                  <a:pt x="11538579" y="3762726"/>
                  <a:pt x="11582400" y="3910976"/>
                </a:cubicBezTo>
                <a:cubicBezTo>
                  <a:pt x="11626221" y="4059226"/>
                  <a:pt x="11518181" y="4284586"/>
                  <a:pt x="11582400" y="4543634"/>
                </a:cubicBezTo>
                <a:cubicBezTo>
                  <a:pt x="11646619" y="4802682"/>
                  <a:pt x="11574258" y="4814753"/>
                  <a:pt x="11582400" y="4946235"/>
                </a:cubicBezTo>
                <a:cubicBezTo>
                  <a:pt x="11590542" y="5077717"/>
                  <a:pt x="11516775" y="5396582"/>
                  <a:pt x="11582400" y="5751436"/>
                </a:cubicBezTo>
                <a:cubicBezTo>
                  <a:pt x="11455717" y="5798506"/>
                  <a:pt x="11191872" y="5720934"/>
                  <a:pt x="11003280" y="5751436"/>
                </a:cubicBezTo>
                <a:cubicBezTo>
                  <a:pt x="10814688" y="5781938"/>
                  <a:pt x="10442074" y="5703293"/>
                  <a:pt x="10192512" y="5751436"/>
                </a:cubicBezTo>
                <a:cubicBezTo>
                  <a:pt x="9942950" y="5799579"/>
                  <a:pt x="9822937" y="5688114"/>
                  <a:pt x="9613392" y="5751436"/>
                </a:cubicBezTo>
                <a:cubicBezTo>
                  <a:pt x="9403847" y="5814758"/>
                  <a:pt x="9471424" y="5724434"/>
                  <a:pt x="9381744" y="5751436"/>
                </a:cubicBezTo>
                <a:cubicBezTo>
                  <a:pt x="9292064" y="5778438"/>
                  <a:pt x="9201014" y="5751012"/>
                  <a:pt x="9150096" y="5751436"/>
                </a:cubicBezTo>
                <a:cubicBezTo>
                  <a:pt x="9099178" y="5751860"/>
                  <a:pt x="8565406" y="5698193"/>
                  <a:pt x="8339328" y="5751436"/>
                </a:cubicBezTo>
                <a:cubicBezTo>
                  <a:pt x="8113250" y="5804679"/>
                  <a:pt x="8077284" y="5740457"/>
                  <a:pt x="7876032" y="5751436"/>
                </a:cubicBezTo>
                <a:cubicBezTo>
                  <a:pt x="7674780" y="5762415"/>
                  <a:pt x="7384506" y="5678701"/>
                  <a:pt x="7065264" y="5751436"/>
                </a:cubicBezTo>
                <a:cubicBezTo>
                  <a:pt x="6746022" y="5824171"/>
                  <a:pt x="6685778" y="5741257"/>
                  <a:pt x="6486144" y="5751436"/>
                </a:cubicBezTo>
                <a:cubicBezTo>
                  <a:pt x="6286510" y="5761615"/>
                  <a:pt x="6353144" y="5737413"/>
                  <a:pt x="6254496" y="5751436"/>
                </a:cubicBezTo>
                <a:cubicBezTo>
                  <a:pt x="6155848" y="5765459"/>
                  <a:pt x="6026007" y="5720091"/>
                  <a:pt x="5907024" y="5751436"/>
                </a:cubicBezTo>
                <a:cubicBezTo>
                  <a:pt x="5788041" y="5782781"/>
                  <a:pt x="5552355" y="5716964"/>
                  <a:pt x="5443728" y="5751436"/>
                </a:cubicBezTo>
                <a:cubicBezTo>
                  <a:pt x="5335101" y="5785908"/>
                  <a:pt x="5056622" y="5673697"/>
                  <a:pt x="4748784" y="5751436"/>
                </a:cubicBezTo>
                <a:cubicBezTo>
                  <a:pt x="4440946" y="5829175"/>
                  <a:pt x="4271054" y="5743760"/>
                  <a:pt x="4053840" y="5751436"/>
                </a:cubicBezTo>
                <a:cubicBezTo>
                  <a:pt x="3836626" y="5759112"/>
                  <a:pt x="3663481" y="5718728"/>
                  <a:pt x="3474720" y="5751436"/>
                </a:cubicBezTo>
                <a:cubicBezTo>
                  <a:pt x="3285959" y="5784144"/>
                  <a:pt x="3232327" y="5707017"/>
                  <a:pt x="3011424" y="5751436"/>
                </a:cubicBezTo>
                <a:cubicBezTo>
                  <a:pt x="2790521" y="5795855"/>
                  <a:pt x="2503071" y="5729633"/>
                  <a:pt x="2200656" y="5751436"/>
                </a:cubicBezTo>
                <a:cubicBezTo>
                  <a:pt x="1898241" y="5773239"/>
                  <a:pt x="1755049" y="5749173"/>
                  <a:pt x="1621536" y="5751436"/>
                </a:cubicBezTo>
                <a:cubicBezTo>
                  <a:pt x="1488023" y="5753699"/>
                  <a:pt x="1358488" y="5745603"/>
                  <a:pt x="1274064" y="5751436"/>
                </a:cubicBezTo>
                <a:cubicBezTo>
                  <a:pt x="1189640" y="5757269"/>
                  <a:pt x="1061851" y="5710227"/>
                  <a:pt x="926592" y="5751436"/>
                </a:cubicBezTo>
                <a:cubicBezTo>
                  <a:pt x="791333" y="5792645"/>
                  <a:pt x="760787" y="5729393"/>
                  <a:pt x="694944" y="5751436"/>
                </a:cubicBezTo>
                <a:cubicBezTo>
                  <a:pt x="629101" y="5773479"/>
                  <a:pt x="262728" y="5695265"/>
                  <a:pt x="0" y="5751436"/>
                </a:cubicBezTo>
                <a:cubicBezTo>
                  <a:pt x="-31522" y="5623596"/>
                  <a:pt x="13908" y="5503156"/>
                  <a:pt x="0" y="5291321"/>
                </a:cubicBezTo>
                <a:cubicBezTo>
                  <a:pt x="-13908" y="5079487"/>
                  <a:pt x="45428" y="5009046"/>
                  <a:pt x="0" y="4831206"/>
                </a:cubicBezTo>
                <a:cubicBezTo>
                  <a:pt x="-45428" y="4653366"/>
                  <a:pt x="71891" y="4435370"/>
                  <a:pt x="0" y="4198548"/>
                </a:cubicBezTo>
                <a:cubicBezTo>
                  <a:pt x="-71891" y="3961726"/>
                  <a:pt x="51777" y="3829780"/>
                  <a:pt x="0" y="3565890"/>
                </a:cubicBezTo>
                <a:cubicBezTo>
                  <a:pt x="-51777" y="3302000"/>
                  <a:pt x="22038" y="3147020"/>
                  <a:pt x="0" y="2933232"/>
                </a:cubicBezTo>
                <a:cubicBezTo>
                  <a:pt x="-22038" y="2719444"/>
                  <a:pt x="23040" y="2617389"/>
                  <a:pt x="0" y="2530632"/>
                </a:cubicBezTo>
                <a:cubicBezTo>
                  <a:pt x="-23040" y="2443875"/>
                  <a:pt x="29570" y="2230729"/>
                  <a:pt x="0" y="2070517"/>
                </a:cubicBezTo>
                <a:cubicBezTo>
                  <a:pt x="-29570" y="1910306"/>
                  <a:pt x="33268" y="1590469"/>
                  <a:pt x="0" y="1437859"/>
                </a:cubicBezTo>
                <a:cubicBezTo>
                  <a:pt x="-33268" y="1285249"/>
                  <a:pt x="35683" y="901829"/>
                  <a:pt x="0" y="747687"/>
                </a:cubicBezTo>
                <a:cubicBezTo>
                  <a:pt x="-35683" y="593545"/>
                  <a:pt x="64981" y="276741"/>
                  <a:pt x="0" y="0"/>
                </a:cubicBezTo>
                <a:close/>
              </a:path>
              <a:path w="11582400" h="5751436" stroke="0" extrusionOk="0">
                <a:moveTo>
                  <a:pt x="0" y="0"/>
                </a:moveTo>
                <a:cubicBezTo>
                  <a:pt x="129870" y="-27241"/>
                  <a:pt x="319419" y="12008"/>
                  <a:pt x="463296" y="0"/>
                </a:cubicBezTo>
                <a:cubicBezTo>
                  <a:pt x="607173" y="-12008"/>
                  <a:pt x="623530" y="3825"/>
                  <a:pt x="694944" y="0"/>
                </a:cubicBezTo>
                <a:cubicBezTo>
                  <a:pt x="766358" y="-3825"/>
                  <a:pt x="1160528" y="47790"/>
                  <a:pt x="1505712" y="0"/>
                </a:cubicBezTo>
                <a:cubicBezTo>
                  <a:pt x="1850896" y="-47790"/>
                  <a:pt x="1794717" y="15473"/>
                  <a:pt x="1969008" y="0"/>
                </a:cubicBezTo>
                <a:cubicBezTo>
                  <a:pt x="2143299" y="-15473"/>
                  <a:pt x="2281126" y="34150"/>
                  <a:pt x="2432304" y="0"/>
                </a:cubicBezTo>
                <a:cubicBezTo>
                  <a:pt x="2583482" y="-34150"/>
                  <a:pt x="3055191" y="34097"/>
                  <a:pt x="3243072" y="0"/>
                </a:cubicBezTo>
                <a:cubicBezTo>
                  <a:pt x="3430953" y="-34097"/>
                  <a:pt x="3480732" y="1081"/>
                  <a:pt x="3590544" y="0"/>
                </a:cubicBezTo>
                <a:cubicBezTo>
                  <a:pt x="3700356" y="-1081"/>
                  <a:pt x="3995993" y="15334"/>
                  <a:pt x="4401312" y="0"/>
                </a:cubicBezTo>
                <a:cubicBezTo>
                  <a:pt x="4806631" y="-15334"/>
                  <a:pt x="4956830" y="31955"/>
                  <a:pt x="5212080" y="0"/>
                </a:cubicBezTo>
                <a:cubicBezTo>
                  <a:pt x="5467330" y="-31955"/>
                  <a:pt x="5666241" y="38979"/>
                  <a:pt x="5791200" y="0"/>
                </a:cubicBezTo>
                <a:cubicBezTo>
                  <a:pt x="5916159" y="-38979"/>
                  <a:pt x="6284034" y="45911"/>
                  <a:pt x="6601968" y="0"/>
                </a:cubicBezTo>
                <a:cubicBezTo>
                  <a:pt x="6919902" y="-45911"/>
                  <a:pt x="6916660" y="53572"/>
                  <a:pt x="7065264" y="0"/>
                </a:cubicBezTo>
                <a:cubicBezTo>
                  <a:pt x="7213868" y="-53572"/>
                  <a:pt x="7314392" y="35140"/>
                  <a:pt x="7528560" y="0"/>
                </a:cubicBezTo>
                <a:cubicBezTo>
                  <a:pt x="7742728" y="-35140"/>
                  <a:pt x="7942695" y="57247"/>
                  <a:pt x="8223504" y="0"/>
                </a:cubicBezTo>
                <a:cubicBezTo>
                  <a:pt x="8504313" y="-57247"/>
                  <a:pt x="8479783" y="4683"/>
                  <a:pt x="8686800" y="0"/>
                </a:cubicBezTo>
                <a:cubicBezTo>
                  <a:pt x="8893817" y="-4683"/>
                  <a:pt x="9145337" y="59676"/>
                  <a:pt x="9497568" y="0"/>
                </a:cubicBezTo>
                <a:cubicBezTo>
                  <a:pt x="9849799" y="-59676"/>
                  <a:pt x="10062642" y="17415"/>
                  <a:pt x="10308336" y="0"/>
                </a:cubicBezTo>
                <a:cubicBezTo>
                  <a:pt x="10554030" y="-17415"/>
                  <a:pt x="10679353" y="45383"/>
                  <a:pt x="10887456" y="0"/>
                </a:cubicBezTo>
                <a:cubicBezTo>
                  <a:pt x="11095559" y="-45383"/>
                  <a:pt x="11332655" y="19169"/>
                  <a:pt x="11582400" y="0"/>
                </a:cubicBezTo>
                <a:cubicBezTo>
                  <a:pt x="11624191" y="137924"/>
                  <a:pt x="11559949" y="307038"/>
                  <a:pt x="11582400" y="402601"/>
                </a:cubicBezTo>
                <a:cubicBezTo>
                  <a:pt x="11604851" y="498164"/>
                  <a:pt x="11580853" y="660603"/>
                  <a:pt x="11582400" y="862715"/>
                </a:cubicBezTo>
                <a:cubicBezTo>
                  <a:pt x="11583947" y="1064827"/>
                  <a:pt x="11514591" y="1299367"/>
                  <a:pt x="11582400" y="1495373"/>
                </a:cubicBezTo>
                <a:cubicBezTo>
                  <a:pt x="11650209" y="1691379"/>
                  <a:pt x="11576464" y="1863445"/>
                  <a:pt x="11582400" y="2013003"/>
                </a:cubicBezTo>
                <a:cubicBezTo>
                  <a:pt x="11588336" y="2162561"/>
                  <a:pt x="11543800" y="2247216"/>
                  <a:pt x="11582400" y="2473117"/>
                </a:cubicBezTo>
                <a:cubicBezTo>
                  <a:pt x="11621000" y="2699018"/>
                  <a:pt x="11510058" y="2851347"/>
                  <a:pt x="11582400" y="3105775"/>
                </a:cubicBezTo>
                <a:cubicBezTo>
                  <a:pt x="11654742" y="3360203"/>
                  <a:pt x="11573160" y="3403722"/>
                  <a:pt x="11582400" y="3680919"/>
                </a:cubicBezTo>
                <a:cubicBezTo>
                  <a:pt x="11591640" y="3958116"/>
                  <a:pt x="11577493" y="4109298"/>
                  <a:pt x="11582400" y="4256063"/>
                </a:cubicBezTo>
                <a:cubicBezTo>
                  <a:pt x="11587307" y="4402828"/>
                  <a:pt x="11517083" y="4743303"/>
                  <a:pt x="11582400" y="4946235"/>
                </a:cubicBezTo>
                <a:cubicBezTo>
                  <a:pt x="11647717" y="5149167"/>
                  <a:pt x="11488182" y="5483397"/>
                  <a:pt x="11582400" y="5751436"/>
                </a:cubicBezTo>
                <a:cubicBezTo>
                  <a:pt x="11507320" y="5756983"/>
                  <a:pt x="11400260" y="5745763"/>
                  <a:pt x="11350752" y="5751436"/>
                </a:cubicBezTo>
                <a:cubicBezTo>
                  <a:pt x="11301244" y="5757109"/>
                  <a:pt x="10915501" y="5726300"/>
                  <a:pt x="10655808" y="5751436"/>
                </a:cubicBezTo>
                <a:cubicBezTo>
                  <a:pt x="10396115" y="5776572"/>
                  <a:pt x="10495169" y="5736910"/>
                  <a:pt x="10424160" y="5751436"/>
                </a:cubicBezTo>
                <a:cubicBezTo>
                  <a:pt x="10353151" y="5765962"/>
                  <a:pt x="9873412" y="5688332"/>
                  <a:pt x="9729216" y="5751436"/>
                </a:cubicBezTo>
                <a:cubicBezTo>
                  <a:pt x="9585020" y="5814540"/>
                  <a:pt x="9471006" y="5729445"/>
                  <a:pt x="9381744" y="5751436"/>
                </a:cubicBezTo>
                <a:cubicBezTo>
                  <a:pt x="9292482" y="5773427"/>
                  <a:pt x="9227467" y="5747315"/>
                  <a:pt x="9150096" y="5751436"/>
                </a:cubicBezTo>
                <a:cubicBezTo>
                  <a:pt x="9072725" y="5755557"/>
                  <a:pt x="8974218" y="5735362"/>
                  <a:pt x="8802624" y="5751436"/>
                </a:cubicBezTo>
                <a:cubicBezTo>
                  <a:pt x="8631030" y="5767510"/>
                  <a:pt x="8303125" y="5683640"/>
                  <a:pt x="8107680" y="5751436"/>
                </a:cubicBezTo>
                <a:cubicBezTo>
                  <a:pt x="7912235" y="5819232"/>
                  <a:pt x="7932061" y="5712432"/>
                  <a:pt x="7760208" y="5751436"/>
                </a:cubicBezTo>
                <a:cubicBezTo>
                  <a:pt x="7588355" y="5790440"/>
                  <a:pt x="7609409" y="5742263"/>
                  <a:pt x="7528560" y="5751436"/>
                </a:cubicBezTo>
                <a:cubicBezTo>
                  <a:pt x="7447711" y="5760609"/>
                  <a:pt x="7301242" y="5730192"/>
                  <a:pt x="7181088" y="5751436"/>
                </a:cubicBezTo>
                <a:cubicBezTo>
                  <a:pt x="7060934" y="5772680"/>
                  <a:pt x="6895085" y="5740117"/>
                  <a:pt x="6717792" y="5751436"/>
                </a:cubicBezTo>
                <a:cubicBezTo>
                  <a:pt x="6540499" y="5762755"/>
                  <a:pt x="6306072" y="5682436"/>
                  <a:pt x="6138672" y="5751436"/>
                </a:cubicBezTo>
                <a:cubicBezTo>
                  <a:pt x="5971272" y="5820436"/>
                  <a:pt x="5960826" y="5726414"/>
                  <a:pt x="5791200" y="5751436"/>
                </a:cubicBezTo>
                <a:cubicBezTo>
                  <a:pt x="5621574" y="5776458"/>
                  <a:pt x="5312962" y="5656180"/>
                  <a:pt x="4980432" y="5751436"/>
                </a:cubicBezTo>
                <a:cubicBezTo>
                  <a:pt x="4647902" y="5846692"/>
                  <a:pt x="4600179" y="5692819"/>
                  <a:pt x="4401312" y="5751436"/>
                </a:cubicBezTo>
                <a:cubicBezTo>
                  <a:pt x="4202445" y="5810053"/>
                  <a:pt x="3882312" y="5661808"/>
                  <a:pt x="3590544" y="5751436"/>
                </a:cubicBezTo>
                <a:cubicBezTo>
                  <a:pt x="3298776" y="5841064"/>
                  <a:pt x="3187804" y="5727571"/>
                  <a:pt x="2895600" y="5751436"/>
                </a:cubicBezTo>
                <a:cubicBezTo>
                  <a:pt x="2603396" y="5775301"/>
                  <a:pt x="2554238" y="5711701"/>
                  <a:pt x="2432304" y="5751436"/>
                </a:cubicBezTo>
                <a:cubicBezTo>
                  <a:pt x="2310370" y="5791171"/>
                  <a:pt x="2006717" y="5674755"/>
                  <a:pt x="1737360" y="5751436"/>
                </a:cubicBezTo>
                <a:cubicBezTo>
                  <a:pt x="1468003" y="5828117"/>
                  <a:pt x="1471284" y="5749692"/>
                  <a:pt x="1389888" y="5751436"/>
                </a:cubicBezTo>
                <a:cubicBezTo>
                  <a:pt x="1308492" y="5753180"/>
                  <a:pt x="1011835" y="5694709"/>
                  <a:pt x="810768" y="5751436"/>
                </a:cubicBezTo>
                <a:cubicBezTo>
                  <a:pt x="609701" y="5808163"/>
                  <a:pt x="626808" y="5747673"/>
                  <a:pt x="579120" y="5751436"/>
                </a:cubicBezTo>
                <a:cubicBezTo>
                  <a:pt x="531432" y="5755199"/>
                  <a:pt x="126860" y="5718982"/>
                  <a:pt x="0" y="5751436"/>
                </a:cubicBezTo>
                <a:cubicBezTo>
                  <a:pt x="-20315" y="5551189"/>
                  <a:pt x="45081" y="5426217"/>
                  <a:pt x="0" y="5176292"/>
                </a:cubicBezTo>
                <a:cubicBezTo>
                  <a:pt x="-45081" y="4926367"/>
                  <a:pt x="31148" y="4698658"/>
                  <a:pt x="0" y="4543634"/>
                </a:cubicBezTo>
                <a:cubicBezTo>
                  <a:pt x="-31148" y="4388610"/>
                  <a:pt x="42065" y="4055507"/>
                  <a:pt x="0" y="3910976"/>
                </a:cubicBezTo>
                <a:cubicBezTo>
                  <a:pt x="-42065" y="3766445"/>
                  <a:pt x="24607" y="3601456"/>
                  <a:pt x="0" y="3450862"/>
                </a:cubicBezTo>
                <a:cubicBezTo>
                  <a:pt x="-24607" y="3300268"/>
                  <a:pt x="1647" y="3061308"/>
                  <a:pt x="0" y="2760689"/>
                </a:cubicBezTo>
                <a:cubicBezTo>
                  <a:pt x="-1647" y="2460070"/>
                  <a:pt x="55419" y="2331315"/>
                  <a:pt x="0" y="2185546"/>
                </a:cubicBezTo>
                <a:cubicBezTo>
                  <a:pt x="-55419" y="2039777"/>
                  <a:pt x="47814" y="1874616"/>
                  <a:pt x="0" y="1782945"/>
                </a:cubicBezTo>
                <a:cubicBezTo>
                  <a:pt x="-47814" y="1691274"/>
                  <a:pt x="67251" y="1477744"/>
                  <a:pt x="0" y="1207802"/>
                </a:cubicBezTo>
                <a:cubicBezTo>
                  <a:pt x="-67251" y="937860"/>
                  <a:pt x="57017" y="851473"/>
                  <a:pt x="0" y="690172"/>
                </a:cubicBezTo>
                <a:cubicBezTo>
                  <a:pt x="-57017" y="528871"/>
                  <a:pt x="42033" y="32140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F2D4FEE-1442-964E-447C-3D162E935DC3}"/>
              </a:ext>
            </a:extLst>
          </p:cNvPr>
          <p:cNvSpPr/>
          <p:nvPr/>
        </p:nvSpPr>
        <p:spPr>
          <a:xfrm>
            <a:off x="4793511" y="361637"/>
            <a:ext cx="2604977" cy="77617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+mn-cs"/>
              </a:rPr>
              <a:t>教學提醒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4DF42BC-0BED-DD7C-9D3A-528B22BEEF96}"/>
              </a:ext>
            </a:extLst>
          </p:cNvPr>
          <p:cNvSpPr/>
          <p:nvPr/>
        </p:nvSpPr>
        <p:spPr>
          <a:xfrm>
            <a:off x="763077" y="4818984"/>
            <a:ext cx="10621925" cy="5751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本簡報為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「第三節：行走安全我遵行」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，學習內容包含步行的常見危險行為（衝進道路中、任意穿越道路）。使用簡報前，請查看簡報備忘稿的提醒內容。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2F92C50-1A39-0677-69F5-C48018451E82}"/>
              </a:ext>
            </a:extLst>
          </p:cNvPr>
          <p:cNvSpPr/>
          <p:nvPr/>
        </p:nvSpPr>
        <p:spPr>
          <a:xfrm>
            <a:off x="763077" y="2388165"/>
            <a:ext cx="10621925" cy="7761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本模組「交通安全起步走」為低年級行人主題課程，共規畫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5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節課，包含：安全上學我注意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(2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、行走安全我遵行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，以及交通安全停看聽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(2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4DE1D8C-0580-E568-8CC0-8DF6D179BDBD}"/>
              </a:ext>
            </a:extLst>
          </p:cNvPr>
          <p:cNvSpPr/>
          <p:nvPr/>
        </p:nvSpPr>
        <p:spPr>
          <a:xfrm>
            <a:off x="763077" y="3269681"/>
            <a:ext cx="10621925" cy="14329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模組主要以辨識社區道路環境中的常見危險狀況，以及知道如何利用行人設施安全通行為目標，學習內容包含三個面向：</a:t>
            </a:r>
          </a:p>
          <a:p>
            <a:pPr marL="714375" indent="-357188">
              <a:buFont typeface="Wingdings" panose="05000000000000000000" pitchFamily="2" charset="2"/>
              <a:buAutoNum type="circleNumWdWhitePlain"/>
            </a:pP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認識學校和社區附近的步行道路環境。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  <a:p>
            <a:pPr marL="714375" indent="-357188">
              <a:buFont typeface="Wingdings" panose="05000000000000000000" pitchFamily="2" charset="2"/>
              <a:buAutoNum type="circleNumWdWhitePlain"/>
            </a:pP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察覺步行時的危險行為和成因。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  <a:p>
            <a:pPr marL="714375" indent="-357188">
              <a:buFont typeface="Wingdings" panose="05000000000000000000" pitchFamily="2" charset="2"/>
              <a:buAutoNum type="circleNumWdWhitePlain"/>
            </a:pP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學習正確使用行人設施以及安全步行的方法。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8B9039C-D624-894A-60EA-FDFECC91A9AD}"/>
              </a:ext>
            </a:extLst>
          </p:cNvPr>
          <p:cNvSpPr/>
          <p:nvPr/>
        </p:nvSpPr>
        <p:spPr>
          <a:xfrm>
            <a:off x="763078" y="1379234"/>
            <a:ext cx="10621925" cy="8914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defTabSz="914377">
              <a:buFont typeface="+mj-lt"/>
              <a:buAutoNum type="arabicPeriod"/>
              <a:defRPr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本教學簡報依據交通部、教育部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112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年出版之「交通安全教案手冊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修訂版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」所編製。教師使用本簡報前請先至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  <a:hlinkClick r:id="rId3"/>
              </a:rPr>
              <a:t>https://tinyurl.com/273ncd3y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下載教案手冊電子檔，了解學習活動流程，另可從連結中下載學習單電子檔，供教學運用。</a:t>
            </a: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71C33C-187C-1BF6-8EB6-9FDD5FC8FC3C}"/>
              </a:ext>
            </a:extLst>
          </p:cNvPr>
          <p:cNvSpPr/>
          <p:nvPr/>
        </p:nvSpPr>
        <p:spPr>
          <a:xfrm>
            <a:off x="763076" y="5508422"/>
            <a:ext cx="10621925" cy="6515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本簡報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使用「微軟正黑體」、「王漢宗中楷體注音」、 「王漢宗中楷體破音一」、 「王漢宗中楷體破音二」、 「王漢宗中楷體破音三」，若教師無字體，請於第一項連結中下載、安裝後再開啟簡報。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4207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806C5085-95C7-95F3-E42B-8766CA08643D}"/>
              </a:ext>
            </a:extLst>
          </p:cNvPr>
          <p:cNvSpPr/>
          <p:nvPr/>
        </p:nvSpPr>
        <p:spPr>
          <a:xfrm>
            <a:off x="1736035" y="1285461"/>
            <a:ext cx="9096809" cy="2756452"/>
          </a:xfrm>
          <a:prstGeom prst="wedgeRoundRectCallout">
            <a:avLst>
              <a:gd name="adj1" fmla="val -3470"/>
              <a:gd name="adj2" fmla="val 74129"/>
              <a:gd name="adj3" fmla="val 16667"/>
            </a:avLst>
          </a:prstGeom>
          <a:solidFill>
            <a:srgbClr val="FFF6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68556" y="1758325"/>
            <a:ext cx="8831766" cy="1810723"/>
          </a:xfrm>
          <a:noFill/>
        </p:spPr>
        <p:txBody>
          <a:bodyPr>
            <a:noAutofit/>
          </a:bodyPr>
          <a:lstStyle/>
          <a:p>
            <a:r>
              <a:rPr lang="zh-TW" altLang="en-US" sz="4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第三節</a:t>
            </a:r>
            <a:endParaRPr lang="en-US" altLang="zh-TW" sz="48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4800" b="1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lang="zh-TW" altLang="en-US" sz="4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可以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有危險</a:t>
            </a:r>
          </a:p>
        </p:txBody>
      </p:sp>
    </p:spTree>
    <p:extLst>
      <p:ext uri="{BB962C8B-B14F-4D97-AF65-F5344CB8AC3E}">
        <p14:creationId xmlns:p14="http://schemas.microsoft.com/office/powerpoint/2010/main" val="70828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976201A-6E8F-6DE2-E8C3-18BAF55A35FC}"/>
              </a:ext>
            </a:extLst>
          </p:cNvPr>
          <p:cNvSpPr/>
          <p:nvPr/>
        </p:nvSpPr>
        <p:spPr>
          <a:xfrm>
            <a:off x="912127" y="2983872"/>
            <a:ext cx="4344715" cy="317045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EB6513"/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0139D39F-73EB-7B29-9E3B-1DCA61B2A024}"/>
              </a:ext>
            </a:extLst>
          </p:cNvPr>
          <p:cNvSpPr/>
          <p:nvPr/>
        </p:nvSpPr>
        <p:spPr>
          <a:xfrm>
            <a:off x="6521454" y="2983873"/>
            <a:ext cx="4344715" cy="317045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EB6513"/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912125" y="644431"/>
            <a:ext cx="9890858" cy="1321003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FFF6EB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sz="2800" u="sng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小蘋果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放學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跟著媽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媽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走在回家的路上</a:t>
            </a:r>
            <a:r>
              <a:rPr lang="en-US" altLang="zh-TW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131300" y="132288"/>
            <a:ext cx="306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引起動機│活動一：不可以，有危險！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6" name="Google Shape;93;p1"/>
          <p:cNvGrpSpPr/>
          <p:nvPr/>
        </p:nvGrpSpPr>
        <p:grpSpPr>
          <a:xfrm>
            <a:off x="2139728" y="3764117"/>
            <a:ext cx="1836504" cy="1410869"/>
            <a:chOff x="4226768" y="4651310"/>
            <a:chExt cx="914400" cy="615820"/>
          </a:xfrm>
        </p:grpSpPr>
        <p:sp>
          <p:nvSpPr>
            <p:cNvPr id="17" name="Google Shape;94;p1">
              <a:hlinkClick r:id="rId3"/>
            </p:cNvPr>
            <p:cNvSpPr/>
            <p:nvPr/>
          </p:nvSpPr>
          <p:spPr>
            <a:xfrm>
              <a:off x="4226768" y="4651310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5;p1">
              <a:hlinkClick r:id="rId3"/>
            </p:cNvPr>
            <p:cNvSpPr/>
            <p:nvPr/>
          </p:nvSpPr>
          <p:spPr>
            <a:xfrm rot="5400000">
              <a:off x="4533362" y="4725955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214" y="1028789"/>
            <a:ext cx="1179264" cy="183441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98B40CF-E7ED-0FDC-12F0-08A29FCD5EBF}"/>
              </a:ext>
            </a:extLst>
          </p:cNvPr>
          <p:cNvSpPr txBox="1"/>
          <p:nvPr/>
        </p:nvSpPr>
        <p:spPr>
          <a:xfrm>
            <a:off x="1719415" y="2584937"/>
            <a:ext cx="2730138" cy="830997"/>
          </a:xfrm>
          <a:prstGeom prst="rect">
            <a:avLst/>
          </a:prstGeom>
          <a:solidFill>
            <a:srgbClr val="D15A11"/>
          </a:solidFill>
          <a:ln w="25400">
            <a:solidFill>
              <a:srgbClr val="D15A1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點選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放鈕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放故事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1DBB48F-FB40-F5E1-1BEE-96A9196D439F}"/>
              </a:ext>
            </a:extLst>
          </p:cNvPr>
          <p:cNvSpPr txBox="1"/>
          <p:nvPr/>
        </p:nvSpPr>
        <p:spPr>
          <a:xfrm>
            <a:off x="7363254" y="2584937"/>
            <a:ext cx="2598454" cy="830997"/>
          </a:xfrm>
          <a:prstGeom prst="rect">
            <a:avLst/>
          </a:prstGeom>
          <a:solidFill>
            <a:srgbClr val="D15A11"/>
          </a:solidFill>
          <a:ln w="25400">
            <a:solidFill>
              <a:srgbClr val="D15A1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點選下圖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看圖說故事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CE6C884-A2DB-367F-44B7-A64FE5AC42B8}"/>
              </a:ext>
            </a:extLst>
          </p:cNvPr>
          <p:cNvSpPr txBox="1"/>
          <p:nvPr/>
        </p:nvSpPr>
        <p:spPr>
          <a:xfrm>
            <a:off x="5509828" y="4128675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或</a:t>
            </a:r>
          </a:p>
        </p:txBody>
      </p:sp>
      <p:sp>
        <p:nvSpPr>
          <p:cNvPr id="3" name="矩形 2">
            <a:hlinkClick r:id="rId5" action="ppaction://hlinksldjump"/>
            <a:extLst>
              <a:ext uri="{FF2B5EF4-FFF2-40B4-BE49-F238E27FC236}">
                <a16:creationId xmlns:a16="http://schemas.microsoft.com/office/drawing/2014/main" id="{CD14AB9A-1E42-D9C7-6C1A-74189F692F95}"/>
              </a:ext>
            </a:extLst>
          </p:cNvPr>
          <p:cNvSpPr/>
          <p:nvPr/>
        </p:nvSpPr>
        <p:spPr>
          <a:xfrm>
            <a:off x="912125" y="5390254"/>
            <a:ext cx="4344715" cy="4028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影片播放後，請點此跳至下一頁</a:t>
            </a:r>
          </a:p>
        </p:txBody>
      </p:sp>
      <p:pic>
        <p:nvPicPr>
          <p:cNvPr id="5" name="圖片 4">
            <a:hlinkClick r:id="rId6" action="ppaction://hlinksldjump"/>
            <a:extLst>
              <a:ext uri="{FF2B5EF4-FFF2-40B4-BE49-F238E27FC236}">
                <a16:creationId xmlns:a16="http://schemas.microsoft.com/office/drawing/2014/main" id="{88431F07-C3E7-17B2-E104-FDE7D3453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781" y="3690238"/>
            <a:ext cx="39116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92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71BC82F-622E-BE8D-B04E-C40C12FE5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48" y="0"/>
            <a:ext cx="9700752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A96E5D-332C-F4A8-2691-261A50739439}"/>
              </a:ext>
            </a:extLst>
          </p:cNvPr>
          <p:cNvSpPr/>
          <p:nvPr/>
        </p:nvSpPr>
        <p:spPr>
          <a:xfrm>
            <a:off x="483474" y="315310"/>
            <a:ext cx="9384426" cy="190719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小蘋果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放學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跟著媽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媽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走在回家的路上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在等紅綠燈時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看見同學</a:t>
            </a:r>
            <a:r>
              <a:rPr kumimoji="0" lang="zh-TW" alt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阿吉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追著他的哥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哥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要搶哥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哥</a:t>
            </a:r>
            <a:r>
              <a:rPr kumimoji="0" lang="zh-TW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手上的球</a:t>
            </a:r>
            <a:r>
              <a:rPr kumimoji="0" lang="en-US" altLang="zh-TW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kumimoji="0" lang="zh-TW" altLang="zh-TW" sz="2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9610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FE91E57-227A-C118-74E7-AA6836B9C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48" y="0"/>
            <a:ext cx="9700752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A96E5D-332C-F4A8-2691-261A50739439}"/>
              </a:ext>
            </a:extLst>
          </p:cNvPr>
          <p:cNvSpPr/>
          <p:nvPr/>
        </p:nvSpPr>
        <p:spPr>
          <a:xfrm>
            <a:off x="533837" y="4597400"/>
            <a:ext cx="11124326" cy="1905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不小心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球掉在地上並滾到馬路上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阿吉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的哥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哥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就衝去撿球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這時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正好有車子開過來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還好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小蘋果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媽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媽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把抓住</a:t>
            </a:r>
            <a:r>
              <a:rPr kumimoji="0" lang="zh-TW" altLang="en-US" sz="2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阿吉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哥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哥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的手臂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阻止他衝出去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不然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他可能就會被車輛撞到</a:t>
            </a:r>
            <a:r>
              <a:rPr kumimoji="0" lang="zh-TW" altLang="en-US" sz="26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41083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圖說文字 1"/>
          <p:cNvSpPr/>
          <p:nvPr/>
        </p:nvSpPr>
        <p:spPr>
          <a:xfrm>
            <a:off x="657387" y="500712"/>
            <a:ext cx="10899548" cy="1213788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小朋友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你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曾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經看過或發生過像</a:t>
            </a: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阿吉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這樣的危險嗎？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86FF64A-F5AC-3CF1-DB89-F8B4CC893528}"/>
              </a:ext>
            </a:extLst>
          </p:cNvPr>
          <p:cNvSpPr txBox="1"/>
          <p:nvPr/>
        </p:nvSpPr>
        <p:spPr>
          <a:xfrm>
            <a:off x="9131300" y="132288"/>
            <a:ext cx="306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引起動機│活動一：不可以，有危險！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609C638-FF11-D414-C996-4104A7E8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4" y="2280446"/>
            <a:ext cx="5438613" cy="387907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81B0B7F-A9CC-E452-EAB9-F5A51C743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45" y="2471508"/>
            <a:ext cx="1691372" cy="86821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469FDF5-407E-8BDE-A7B1-D17B1988E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79" y="3942746"/>
            <a:ext cx="471683" cy="443096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7BEF8F7-A195-31F8-0D9C-235B3EAEE7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64" y="3943128"/>
            <a:ext cx="910390" cy="1020172"/>
          </a:xfrm>
          <a:prstGeom prst="rect">
            <a:avLst/>
          </a:prstGeom>
        </p:spPr>
      </p:pic>
      <p:sp>
        <p:nvSpPr>
          <p:cNvPr id="3" name="爆炸: 八角 2">
            <a:extLst>
              <a:ext uri="{FF2B5EF4-FFF2-40B4-BE49-F238E27FC236}">
                <a16:creationId xmlns:a16="http://schemas.microsoft.com/office/drawing/2014/main" id="{876A7252-8960-71D0-942C-B01AD3690155}"/>
              </a:ext>
            </a:extLst>
          </p:cNvPr>
          <p:cNvSpPr/>
          <p:nvPr/>
        </p:nvSpPr>
        <p:spPr>
          <a:xfrm>
            <a:off x="1102340" y="2868541"/>
            <a:ext cx="679366" cy="67936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E50B497-F3E7-9A8B-90DE-EF9BFB3B3297}"/>
              </a:ext>
            </a:extLst>
          </p:cNvPr>
          <p:cNvSpPr txBox="1"/>
          <p:nvPr/>
        </p:nvSpPr>
        <p:spPr>
          <a:xfrm>
            <a:off x="6268694" y="2331810"/>
            <a:ext cx="543861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zh-TW" altLang="en-US" sz="26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影片中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6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小朋友差點發生車禍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6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他們有哪些</a:t>
            </a:r>
            <a:r>
              <a:rPr lang="zh-TW" altLang="en-US" sz="26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危險的行</a:t>
            </a:r>
            <a:r>
              <a:rPr lang="zh-TW" altLang="en-US" sz="2600" b="1" dirty="0">
                <a:solidFill>
                  <a:srgbClr val="C55A1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為</a:t>
            </a:r>
            <a:r>
              <a:rPr lang="en-US" altLang="zh-TW" sz="26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BAE1DD7-A6C1-C12F-3E6B-552C07F53A18}"/>
              </a:ext>
            </a:extLst>
          </p:cNvPr>
          <p:cNvSpPr txBox="1"/>
          <p:nvPr/>
        </p:nvSpPr>
        <p:spPr>
          <a:xfrm>
            <a:off x="6268693" y="3637023"/>
            <a:ext cx="543861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 startAt="2"/>
            </a:pPr>
            <a:r>
              <a:rPr lang="zh-TW" altLang="en-US" sz="26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影片中的小朋友走在路上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6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是</a:t>
            </a:r>
            <a:r>
              <a:rPr lang="zh-TW" altLang="en-US" sz="26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專心在走路</a:t>
            </a:r>
            <a:r>
              <a:rPr lang="zh-TW" altLang="en-US" sz="2600" b="1" dirty="0">
                <a:solidFill>
                  <a:srgbClr val="C55A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6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還是專心在玩</a:t>
            </a:r>
            <a:r>
              <a:rPr lang="zh-TW" altLang="en-US" sz="26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lang="en-US" altLang="zh-TW" sz="2600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514350" lvl="0" indent="-514350">
              <a:buFont typeface="+mj-lt"/>
              <a:buAutoNum type="arabicPeriod" startAt="2"/>
            </a:pPr>
            <a:r>
              <a:rPr lang="zh-TW" altLang="en-US" sz="26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他們有沒有注意四周的環境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6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有沒有</a:t>
            </a:r>
            <a:r>
              <a:rPr lang="zh-TW" altLang="en-US" sz="26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看到車輛</a:t>
            </a:r>
            <a:r>
              <a:rPr lang="zh-TW" altLang="en-US" sz="26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要開過來</a:t>
            </a:r>
            <a:r>
              <a:rPr lang="zh-TW" altLang="en-US" sz="26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26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47373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2546 C 0.00273 0.02801 -0.00547 0.0324 -0.00833 0.0324 C -0.02656 0.0324 -0.04531 -0.01389 -0.04531 -0.05973 C -0.04531 -0.03797 -0.05482 -0.01389 -0.06367 -0.01389 C -0.07292 -0.01389 -0.08177 -0.03797 -0.08177 -0.05973 C -0.08177 -0.04885 -0.08633 -0.03797 -0.09102 -0.03797 C -0.09583 -0.03797 -0.10052 -0.04769 -0.10052 -0.05973 C -0.10052 -0.05533 -0.10299 -0.04885 -0.10508 -0.04885 C -0.10729 -0.04885 -0.10964 -0.05533 -0.10964 -0.05973 C -0.10964 -0.05787 -0.11081 -0.05533 -0.11185 -0.05533 C -0.11263 -0.05533 -0.11445 -0.05787 -0.11445 -0.05973 C -0.11445 -0.05926 -0.1151 -0.05787 -0.11549 -0.05787 C -0.11549 -0.05649 -0.11667 -0.05926 -0.11667 -0.05973 C -0.11667 -0.05926 -0.11667 -0.05787 -0.11745 -0.05926 C -0.11745 -0.05973 -0.1181 -0.05973 -0.1181 -0.05926 C -0.1181 -0.05973 -0.1181 -0.05926 -0.1181 -0.05973 C -0.11849 -0.05973 -0.11849 -0.05926 -0.11849 -0.05973 C -0.11914 -0.05973 -0.11914 -0.05926 -0.11914 -0.05973 C -0.1194 -0.05973 -0.1194 -0.05926 -0.1194 -0.05973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11849 -0.1319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-659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0.28789 0.086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01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A8B1558-EDB6-79E7-ED26-D6834CF1A1FC}"/>
              </a:ext>
            </a:extLst>
          </p:cNvPr>
          <p:cNvSpPr txBox="1"/>
          <p:nvPr/>
        </p:nvSpPr>
        <p:spPr>
          <a:xfrm>
            <a:off x="520700" y="1139078"/>
            <a:ext cx="10996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l"/>
            </a:pPr>
            <a:r>
              <a:rPr lang="zh-TW" altLang="en-US" sz="28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在</a:t>
            </a:r>
            <a:r>
              <a:rPr lang="zh-TW" altLang="en-US" sz="2800" b="1" dirty="0">
                <a:solidFill>
                  <a:prstClr val="black"/>
                </a:solidFill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2800" b="1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8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情況下</a:t>
            </a:r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小朋友</a:t>
            </a:r>
            <a:r>
              <a:rPr lang="zh-TW" altLang="en-US" sz="28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過馬路會想衝過去</a:t>
            </a:r>
            <a:r>
              <a:rPr lang="zh-TW" altLang="en-US" sz="2800" b="1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en-US" altLang="zh-TW" sz="28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B7AC7C4-A581-55C7-E811-51A5A4D4C92A}"/>
              </a:ext>
            </a:extLst>
          </p:cNvPr>
          <p:cNvSpPr txBox="1"/>
          <p:nvPr/>
        </p:nvSpPr>
        <p:spPr>
          <a:xfrm>
            <a:off x="520700" y="1839651"/>
            <a:ext cx="10996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l"/>
            </a:pPr>
            <a:r>
              <a:rPr lang="zh-TW" altLang="en-US" sz="28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我們應該如何</a:t>
            </a:r>
            <a:r>
              <a:rPr lang="zh-TW" altLang="en-US" sz="28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避免這些危險</a:t>
            </a:r>
            <a:r>
              <a:rPr lang="zh-TW" altLang="en-US" sz="2800" b="1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28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09CD97C-8909-E1EB-BC08-B173BE4486D1}"/>
              </a:ext>
            </a:extLst>
          </p:cNvPr>
          <p:cNvSpPr txBox="1"/>
          <p:nvPr/>
        </p:nvSpPr>
        <p:spPr>
          <a:xfrm>
            <a:off x="9131300" y="132288"/>
            <a:ext cx="306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引起動機│活動一：不可以，有危險！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25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7355966-19CB-7366-2D05-34673DBBF438}"/>
              </a:ext>
            </a:extLst>
          </p:cNvPr>
          <p:cNvSpPr/>
          <p:nvPr/>
        </p:nvSpPr>
        <p:spPr>
          <a:xfrm>
            <a:off x="727353" y="1384227"/>
            <a:ext cx="10661083" cy="5070764"/>
          </a:xfrm>
          <a:prstGeom prst="roundRect">
            <a:avLst/>
          </a:prstGeom>
          <a:solidFill>
            <a:schemeClr val="bg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A3134A0-289C-2CE5-6DFA-87EF19C5D5AF}"/>
              </a:ext>
            </a:extLst>
          </p:cNvPr>
          <p:cNvSpPr txBox="1"/>
          <p:nvPr/>
        </p:nvSpPr>
        <p:spPr>
          <a:xfrm>
            <a:off x="2879728" y="2558972"/>
            <a:ext cx="79889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安全守則一</a:t>
            </a:r>
            <a:endParaRPr lang="en-US" altLang="zh-TW" sz="32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lvl="0"/>
            <a:r>
              <a:rPr lang="zh-TW" altLang="en-US" sz="32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在路上行走時</a:t>
            </a:r>
            <a:r>
              <a:rPr lang="zh-TW" altLang="en-US" sz="3200" b="1" dirty="0">
                <a:solidFill>
                  <a:srgbClr val="C55A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b="1" dirty="0">
                <a:solidFill>
                  <a:srgbClr val="C5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要專心走路</a:t>
            </a:r>
            <a:r>
              <a:rPr lang="zh-TW" altLang="en-US" sz="3200" b="1" dirty="0">
                <a:solidFill>
                  <a:srgbClr val="C55A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b="1" dirty="0">
              <a:solidFill>
                <a:srgbClr val="C55A1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3972770E-BB4B-2EEC-E9A0-94B9129B6897}"/>
              </a:ext>
            </a:extLst>
          </p:cNvPr>
          <p:cNvSpPr/>
          <p:nvPr/>
        </p:nvSpPr>
        <p:spPr>
          <a:xfrm>
            <a:off x="3080528" y="812622"/>
            <a:ext cx="6030943" cy="1050370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C55A11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安全行走的好行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為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031CBA4-7121-08D3-3E3D-96ECFFEDE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1057" y="2284105"/>
            <a:ext cx="1165956" cy="169495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1A8D681-7160-E95B-8FB0-46764A316C8C}"/>
              </a:ext>
            </a:extLst>
          </p:cNvPr>
          <p:cNvSpPr txBox="1"/>
          <p:nvPr/>
        </p:nvSpPr>
        <p:spPr>
          <a:xfrm>
            <a:off x="9131300" y="132288"/>
            <a:ext cx="306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引起動機│活動一：不可以，有危險！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10B0F69-2FFC-1112-02B3-8307A5F14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1057" y="4361759"/>
            <a:ext cx="1165956" cy="169495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76EEC12-A48C-B59F-BB8C-50DD295063F3}"/>
              </a:ext>
            </a:extLst>
          </p:cNvPr>
          <p:cNvSpPr txBox="1"/>
          <p:nvPr/>
        </p:nvSpPr>
        <p:spPr>
          <a:xfrm>
            <a:off x="2879728" y="4583591"/>
            <a:ext cx="79889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安全守則二</a:t>
            </a:r>
            <a:endParaRPr lang="en-US" altLang="zh-TW" sz="32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不要在車子間玩耍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衝出巷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弄</a:t>
            </a:r>
            <a:r>
              <a:rPr lang="zh-TW" altLang="en-US" sz="3200" b="1" dirty="0">
                <a:solidFill>
                  <a:srgbClr val="C55A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王漢宗中楷體破音一" panose="040B0700000000000000" pitchFamily="82" charset="-120"/>
              <a:ea typeface="王漢宗中楷體破音一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7442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1177</Words>
  <Application>Microsoft Office PowerPoint</Application>
  <PresentationFormat>寬螢幕</PresentationFormat>
  <Paragraphs>97</Paragraphs>
  <Slides>15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15</vt:i4>
      </vt:variant>
    </vt:vector>
  </HeadingPairs>
  <TitlesOfParts>
    <vt:vector size="28" baseType="lpstr">
      <vt:lpstr>Calibri</vt:lpstr>
      <vt:lpstr>Noto Sans CJK TC Bold</vt:lpstr>
      <vt:lpstr>王漢宗中楷體破音三</vt:lpstr>
      <vt:lpstr>微軟正黑體</vt:lpstr>
      <vt:lpstr>標楷體</vt:lpstr>
      <vt:lpstr>王漢宗中楷體破音一</vt:lpstr>
      <vt:lpstr>王漢宗中楷體破音二</vt:lpstr>
      <vt:lpstr>Arial</vt:lpstr>
      <vt:lpstr>Wingdings</vt:lpstr>
      <vt:lpstr>Calibri Light</vt:lpstr>
      <vt:lpstr>王漢宗中楷體注音</vt:lpstr>
      <vt:lpstr>1_Office 佈景主題</vt:lpstr>
      <vt:lpstr>5_Office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交通安全課程模組PPT</dc:title>
  <dc:creator>User</dc:creator>
  <cp:lastModifiedBy>syuuyucc@outlook.com</cp:lastModifiedBy>
  <cp:revision>24</cp:revision>
  <dcterms:created xsi:type="dcterms:W3CDTF">2023-11-06T11:52:45Z</dcterms:created>
  <dcterms:modified xsi:type="dcterms:W3CDTF">2024-01-09T09:11:16Z</dcterms:modified>
</cp:coreProperties>
</file>