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56" r:id="rId4"/>
    <p:sldId id="337" r:id="rId5"/>
    <p:sldId id="301" r:id="rId6"/>
    <p:sldId id="338" r:id="rId7"/>
    <p:sldId id="339" r:id="rId8"/>
    <p:sldId id="340" r:id="rId9"/>
    <p:sldId id="346" r:id="rId10"/>
    <p:sldId id="347" r:id="rId11"/>
    <p:sldId id="357" r:id="rId12"/>
    <p:sldId id="348" r:id="rId13"/>
    <p:sldId id="359" r:id="rId14"/>
    <p:sldId id="360" r:id="rId15"/>
    <p:sldId id="361" r:id="rId16"/>
    <p:sldId id="362" r:id="rId17"/>
    <p:sldId id="363" r:id="rId18"/>
    <p:sldId id="259" r:id="rId19"/>
    <p:sldId id="260" r:id="rId20"/>
    <p:sldId id="261" r:id="rId21"/>
    <p:sldId id="364" r:id="rId22"/>
    <p:sldId id="365" r:id="rId23"/>
    <p:sldId id="451" r:id="rId24"/>
  </p:sldIdLst>
  <p:sldSz cx="12192000" cy="6858000"/>
  <p:notesSz cx="6858000" cy="9144000"/>
  <p:embeddedFontLst>
    <p:embeddedFont>
      <p:font typeface="Noto Sans CJK TC Bold" panose="020B0800000000000000" pitchFamily="34" charset="-120"/>
      <p:bold r:id="rId26"/>
    </p:embeddedFont>
    <p:embeddedFont>
      <p:font typeface="王漢宗中楷體注音" panose="040B0700000000000000" pitchFamily="82" charset="-120"/>
      <p:regular r:id="rId27"/>
    </p:embeddedFont>
    <p:embeddedFont>
      <p:font typeface="王漢宗中楷體破音一" panose="040B0700000000000000" pitchFamily="82" charset="-120"/>
      <p:regular r:id="rId28"/>
    </p:embeddedFont>
    <p:embeddedFont>
      <p:font typeface="王漢宗中楷體破音二" panose="040B0700000000000000" pitchFamily="82" charset="-120"/>
      <p:regular r:id="rId29"/>
    </p:embeddedFont>
    <p:embeddedFont>
      <p:font typeface="王漢宗中楷體破音三" panose="040B0700000000000000" pitchFamily="82" charset="-120"/>
      <p:regular r:id="rId30"/>
    </p:embeddedFont>
    <p:embeddedFont>
      <p:font typeface="微軟正黑體" panose="020B0604030504040204" pitchFamily="34" charset="-120"/>
      <p:regular r:id="rId31"/>
      <p:bold r:id="rId32"/>
    </p:embeddedFont>
    <p:embeddedFont>
      <p:font typeface="標楷體" panose="03000509000000000000" pitchFamily="65" charset="-120"/>
      <p:regular r:id="rId33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、教學提醒" id="{C323F154-153C-45BD-BFD7-BFC5A1992E63}">
          <p14:sldIdLst>
            <p14:sldId id="256"/>
            <p14:sldId id="337"/>
          </p14:sldIdLst>
        </p14:section>
        <p14:section name="【第一節】安全上學我注意-1" id="{3BE2731B-A483-4CA0-8E04-BC77B32602A7}">
          <p14:sldIdLst>
            <p14:sldId id="301"/>
            <p14:sldId id="338"/>
            <p14:sldId id="339"/>
            <p14:sldId id="340"/>
            <p14:sldId id="346"/>
            <p14:sldId id="347"/>
            <p14:sldId id="357"/>
            <p14:sldId id="348"/>
            <p14:sldId id="359"/>
            <p14:sldId id="360"/>
            <p14:sldId id="361"/>
            <p14:sldId id="362"/>
            <p14:sldId id="363"/>
            <p14:sldId id="259"/>
            <p14:sldId id="260"/>
            <p14:sldId id="261"/>
            <p14:sldId id="364"/>
            <p14:sldId id="365"/>
          </p14:sldIdLst>
        </p14:section>
        <p14:section name="【補充影片】" id="{0377A859-9F27-43DD-8EB7-258EB83A68FA}">
          <p14:sldIdLst>
            <p14:sldId id="4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4347"/>
    <a:srgbClr val="427DB9"/>
    <a:srgbClr val="DAE6F2"/>
    <a:srgbClr val="96B8DA"/>
    <a:srgbClr val="E0EAF4"/>
    <a:srgbClr val="F0F5FA"/>
    <a:srgbClr val="C5E0F1"/>
    <a:srgbClr val="FFF8E5"/>
    <a:srgbClr val="E4F6F8"/>
    <a:srgbClr val="E9F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9" autoAdjust="0"/>
    <p:restoredTop sz="85574" autoAdjust="0"/>
  </p:normalViewPr>
  <p:slideViewPr>
    <p:cSldViewPr snapToGrid="0">
      <p:cViewPr varScale="1">
        <p:scale>
          <a:sx n="52" d="100"/>
          <a:sy n="52" d="100"/>
        </p:scale>
        <p:origin x="10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EED9B-A102-4806-A2C3-575563AA6208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7D2CB-13DF-42E0-80DB-D9978D79FA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01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602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教師點選左側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播放「妖果小學</a:t>
            </a:r>
            <a:r>
              <a:rPr lang="en-US" altLang="zh-TW" dirty="0"/>
              <a:t>-EP02</a:t>
            </a:r>
            <a:r>
              <a:rPr lang="zh-TW" altLang="en-US" dirty="0"/>
              <a:t>安全乘客挑戰賽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本段影片僅擇</a:t>
            </a:r>
            <a:r>
              <a:rPr lang="en-US" altLang="zh-TW" dirty="0"/>
              <a:t>01:35-02:41</a:t>
            </a:r>
            <a:r>
              <a:rPr lang="zh-TW" altLang="en-US" dirty="0"/>
              <a:t>播放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dirty="0"/>
              <a:t>https://youtu.be/jnrr53ekU1Y?si=rvfTY-RHGFpb9Hl-&amp;t=50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742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203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下頁簡報使用</a:t>
            </a:r>
            <a:r>
              <a:rPr lang="en-US" altLang="zh-TW" dirty="0"/>
              <a:t>【</a:t>
            </a:r>
            <a:r>
              <a:rPr lang="zh-TW" altLang="en-US" dirty="0"/>
              <a:t>附件</a:t>
            </a:r>
            <a:r>
              <a:rPr lang="en-US" altLang="zh-TW" dirty="0"/>
              <a:t>I-16 </a:t>
            </a:r>
            <a:r>
              <a:rPr lang="zh-TW" altLang="en-US" dirty="0"/>
              <a:t>對與錯大挑戰</a:t>
            </a:r>
            <a:r>
              <a:rPr lang="en-US" altLang="zh-TW" dirty="0"/>
              <a:t>】</a:t>
            </a:r>
            <a:r>
              <a:rPr lang="zh-TW" altLang="en-US" dirty="0"/>
              <a:t>情境圖，進行活動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122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7D2CB-13DF-42E0-80DB-D9978D79FA7B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1373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若時間不足，唸謠部分可略過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7D2CB-13DF-42E0-80DB-D9978D79FA7B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811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882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提供教育部委託公共電視，依據本模組所製作的</a:t>
            </a:r>
            <a:r>
              <a:rPr lang="en-US" altLang="zh-TW" dirty="0"/>
              <a:t>【</a:t>
            </a:r>
            <a:r>
              <a:rPr lang="zh-TW" altLang="en-US" dirty="0"/>
              <a:t>交通安全</a:t>
            </a:r>
            <a:r>
              <a:rPr lang="en-US" altLang="zh-TW" dirty="0"/>
              <a:t>X</a:t>
            </a:r>
            <a:r>
              <a:rPr lang="zh-TW" altLang="en-US" dirty="0"/>
              <a:t>妖果小學</a:t>
            </a:r>
            <a:r>
              <a:rPr lang="en-US" altLang="zh-TW" dirty="0"/>
              <a:t>】</a:t>
            </a:r>
            <a:r>
              <a:rPr lang="zh-TW" altLang="en-US" dirty="0"/>
              <a:t>國小低年級版</a:t>
            </a:r>
            <a:r>
              <a:rPr lang="en-US" altLang="zh-TW" dirty="0"/>
              <a:t>EP02</a:t>
            </a:r>
            <a:r>
              <a:rPr lang="zh-TW" altLang="en-US" dirty="0"/>
              <a:t>安全乘客挑戰賽。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左邊為劇情正片、右邊為具有複習、統整的教學影片。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點選播放鈕即可播放影片，若影片連結失效，請複製以下網址</a:t>
            </a:r>
            <a:endParaRPr lang="en-US" altLang="zh-TW" dirty="0"/>
          </a:p>
          <a:p>
            <a:pPr marL="0" indent="0">
              <a:buFont typeface="+mj-lt"/>
              <a:buNone/>
            </a:pPr>
            <a:r>
              <a:rPr lang="en-US" altLang="zh-TW" dirty="0"/>
              <a:t>(1)</a:t>
            </a:r>
            <a:r>
              <a:rPr lang="zh-TW" altLang="en-US" dirty="0"/>
              <a:t>劇情正片</a:t>
            </a:r>
            <a:r>
              <a:rPr lang="en-US" altLang="zh-TW" dirty="0"/>
              <a:t>https://www.youtube.com/watch?v=jnrr53ekU1Y&amp;list=PLR9-cXLksRCsJoDVyaNVIultDJBqWrVz1&amp;index=4 </a:t>
            </a:r>
          </a:p>
          <a:p>
            <a:pPr marL="0" indent="0">
              <a:buFont typeface="+mj-lt"/>
              <a:buNone/>
            </a:pPr>
            <a:r>
              <a:rPr lang="en-US" altLang="zh-TW" dirty="0"/>
              <a:t>(2)</a:t>
            </a:r>
            <a:r>
              <a:rPr lang="zh-TW" altLang="en-US" dirty="0"/>
              <a:t>教學影片</a:t>
            </a:r>
            <a:r>
              <a:rPr lang="en-US" altLang="zh-TW" dirty="0"/>
              <a:t>https://www.youtube.com/watch?v=Vo0GL-RNnUY&amp;list=PLR9-cXLksRCsJoDVyaNVIultDJBqWrVz1&amp;index=5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837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教師詢問學生平常通學的方式後，簡單紀錄人數於黑板上，讓學生了解班上同學的通學方式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7D2CB-13DF-42E0-80DB-D9978D79FA7B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347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7D2CB-13DF-42E0-80DB-D9978D79FA7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587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教師點選左側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播放新聞影片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若影片超連結失效，可複製網址</a:t>
            </a:r>
            <a:r>
              <a:rPr lang="en-US" altLang="zh-TW" dirty="0"/>
              <a:t>https://www.youtube.com/watch?v=cccCKWfm8xU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7D2CB-13DF-42E0-80DB-D9978D79FA7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180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教師點選左側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播放「搭乘機車小撇步」有聲故事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dirty="0"/>
              <a:t>https://youtu.be/euu11TqPcZ4?si=jW5wlxWrZR0nx5nO</a:t>
            </a: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912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00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674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522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教師於課前自備安全帽，可選擇大小不同的安全帽</a:t>
            </a:r>
            <a:r>
              <a:rPr lang="en-US" altLang="zh-TW" dirty="0"/>
              <a:t>(</a:t>
            </a:r>
            <a:r>
              <a:rPr lang="zh-TW" altLang="en-US" dirty="0"/>
              <a:t>例如大人、兒童安全帽</a:t>
            </a:r>
            <a:r>
              <a:rPr lang="en-US" altLang="zh-TW" dirty="0"/>
              <a:t>)</a:t>
            </a:r>
            <a:r>
              <a:rPr lang="zh-TW" altLang="en-US" dirty="0"/>
              <a:t>、自行車安全帽等，讓學生觀察差異性。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教師待挑戰者學生示範後，以及其他同學補充後，先不揭示答案，下頁簡報將透過影片讓學生核對正確的做法及安全帽挑選原則。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268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5FBF7B-2FE2-70B0-7250-ABBC9586D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9352376-90A5-1287-E915-B5105BFA7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4AF663F-3586-E733-5BA5-8A109573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C5C286-4059-1C8E-F5B2-45D9D91EF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BEC9E8F-7F0E-D409-A9CB-F447AC26C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8315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B72751-F189-2A8E-E21A-0E5C4013B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D271B66-19BE-10DA-1877-7A921CC8F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8D2E5E-EC04-44CC-B966-ABA8C8E3C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88F732D-0C7B-4F69-D6CB-7F29F9A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AAA3AA7-3B1D-D948-F5DE-B4D5AACE5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6889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1B00BAA-00F6-3098-DA07-6388371F2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CD065F4-1B90-4107-315C-E26AAD6B7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12B627-2D3D-A9BD-3BF7-0DED05B7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3B5DD52-7AC1-C68E-9DC7-BF6137FA5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B4070D1-7ED3-6B0D-914D-0FF7D19AB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2058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7170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7512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5986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2599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2519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9754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6179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9413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0E5412-B264-9BA1-A2A5-768E72150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482FDD-4B4A-2428-45C4-7C5699227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C7CC2A9-80C1-4768-20A5-1F405E0EB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C3C68B-D57B-E114-F4E5-D4A2469E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A7F7A5-3B06-813C-24E2-F72FF088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4690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012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67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6524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0D48-4789-4CA6-AA1D-C039FC20AEB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0ACF-CBAD-412F-B75F-1DC3F666E5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3084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0D48-4789-4CA6-AA1D-C039FC20AEB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0ACF-CBAD-412F-B75F-1DC3F666E5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5255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0D48-4789-4CA6-AA1D-C039FC20AEB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0ACF-CBAD-412F-B75F-1DC3F666E5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3469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0D48-4789-4CA6-AA1D-C039FC20AEB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0ACF-CBAD-412F-B75F-1DC3F666E5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5018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0D48-4789-4CA6-AA1D-C039FC20AEB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0ACF-CBAD-412F-B75F-1DC3F666E5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5230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0D48-4789-4CA6-AA1D-C039FC20AEB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0ACF-CBAD-412F-B75F-1DC3F666E5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125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0D48-4789-4CA6-AA1D-C039FC20AEB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0ACF-CBAD-412F-B75F-1DC3F666E5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537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30162C-3733-13B0-40F3-EA37CEE7C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1A8E2CE-19FD-D06D-C4DF-4131A9BB8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BA14A90-5F40-3DB4-A2E5-064D080E7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DE3D5B2-9F5F-F1A0-C586-CECD11D6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D92BE39-4275-F31C-3BCC-CB5CF04E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6330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0D48-4789-4CA6-AA1D-C039FC20AEB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0ACF-CBAD-412F-B75F-1DC3F666E5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6706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0D48-4789-4CA6-AA1D-C039FC20AEB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0ACF-CBAD-412F-B75F-1DC3F666E5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54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0D48-4789-4CA6-AA1D-C039FC20AEB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0ACF-CBAD-412F-B75F-1DC3F666E5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1553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0D48-4789-4CA6-AA1D-C039FC20AEB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0ACF-CBAD-412F-B75F-1DC3F666E5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12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71170D-D6BC-B142-327D-15EE5612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BDEBB2-01A4-814D-067D-759469869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BA0D77E-6691-F92D-FF4C-C65990E15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79A5511-9C59-C041-C10A-7C0C259EB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C28885B-DF4B-7278-11BC-160289E38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604C0C7-0EC8-599D-5D69-45FD64A6E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852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DFD234-4A7C-F6AB-EF12-DBCA3992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9B5E5C4-7C25-F28A-22B9-2C450ED1D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A1CEE89-A225-86C7-0C5D-8F51FF5B0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ECB4362-D60C-EE9F-EECD-41C52FBAB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3282C0C-E1DA-1160-E5E9-B9F692C58B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C6EB2A9-B87B-5C6A-2F46-A0C03726D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EFB1CF1-EF45-006F-087C-30F39089E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088BA4E-0A39-225B-CA01-47ABCF00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5033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2BB88E-7739-BF58-B060-AE869465F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A5653CE-9438-22AD-1BBF-C50B2F2D7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7A7AFC7-5879-460D-E263-EDF205E8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8F0FC4C-6C10-D089-71C8-4A2C57234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996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5F97AA8-5281-F535-707E-E39E75E8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9912716-8C29-CB39-5FFA-59B01CC4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01035ED-6875-B73C-D909-0C00C76CE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43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AA4B14-0429-140B-9BC3-878070F72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E3BE59-B025-5120-754F-998E84BB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21BFB50-997F-19DE-FE30-104895759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2443FFA-E97A-DB04-2AC2-2EB9B24A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829E9EA-608D-9D04-4A49-F2BF4F496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225CA68-8FCC-7EAE-6DCC-907F45A3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9236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2F06CA-0CD4-FF3A-3C6B-3AA224931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811FAD7-05F5-040D-207C-8BCF466F15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8976C9D-094B-D3D0-11C1-63DF327A9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2235EBC-F58C-F3EB-2244-2D132D72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450EE5B-FD0A-8AFC-352C-1E3F1E93E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F50C5CD-BC26-8D80-8F77-FDAC2963C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969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3C095F9-3482-3D32-DE2E-72A27F8C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45E6864-481A-5F7D-1504-935D9EBC4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7D269E1-82BA-566B-851F-B1110EAA1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50670B-BB0B-FAA5-43BF-DB41FD054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9CAC66A-F539-454F-AE0B-706EFA2D7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50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253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E0D48-4789-4CA6-AA1D-C039FC20AEB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60ACF-CBAD-412F-B75F-1DC3F666E5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1769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jnrr53ekU1Y?si=rvfTY-RHGFpb9Hl-&amp;t=5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273ncd3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Vo0GL-RNnUY&amp;list=PLR9-cXLksRCsJoDVyaNVIultDJBqWrVz1&amp;index=5" TargetMode="External"/><Relationship Id="rId5" Type="http://schemas.openxmlformats.org/officeDocument/2006/relationships/hyperlink" Target="https://www.youtube.com/watch?v=jnrr53ekU1Y&amp;list=PLR9-cXLksRCsJoDVyaNVIultDJBqWrVz1&amp;index=4" TargetMode="Externa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ccCKWfm8x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hyperlink" Target="https://youtu.be/euu11TqPcZ4?si=jW5wlxWrZR0nx5n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806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>
            <a:extLst>
              <a:ext uri="{FF2B5EF4-FFF2-40B4-BE49-F238E27FC236}">
                <a16:creationId xmlns:a16="http://schemas.microsoft.com/office/drawing/2014/main" id="{FE24A411-ACB1-E3BB-1606-0D0280CEA7E6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發展活動│活動二：搭乘機車小撇步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圓角矩形圖說文字 5">
            <a:extLst>
              <a:ext uri="{FF2B5EF4-FFF2-40B4-BE49-F238E27FC236}">
                <a16:creationId xmlns:a16="http://schemas.microsoft.com/office/drawing/2014/main" id="{B7937737-7578-1310-EA26-8B8E60BFE52B}"/>
              </a:ext>
            </a:extLst>
          </p:cNvPr>
          <p:cNvSpPr/>
          <p:nvPr/>
        </p:nvSpPr>
        <p:spPr>
          <a:xfrm>
            <a:off x="664871" y="672243"/>
            <a:ext cx="10862257" cy="1080357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E0EAF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zh-TW" altLang="en-US" sz="36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成為</a:t>
            </a:r>
            <a:r>
              <a:rPr lang="zh-TW" altLang="en-US" sz="3600" b="1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lang="zh-TW" altLang="en-US" sz="36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位安全小乘客</a:t>
            </a:r>
            <a:r>
              <a:rPr lang="zh-TW" altLang="en-US" sz="3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6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還要注意</a:t>
            </a:r>
            <a:r>
              <a:rPr lang="zh-TW" altLang="en-US" sz="3600" b="1" dirty="0">
                <a:solidFill>
                  <a:schemeClr val="tx1"/>
                </a:solidFill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3600" b="1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麼呢</a:t>
            </a:r>
            <a:r>
              <a:rPr lang="zh-TW" altLang="en-US" sz="36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4CCA0DE-29A7-64D0-F302-94A317778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7" y="2160715"/>
            <a:ext cx="2767612" cy="391483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A8BECC0-8FF5-E699-AFED-AD37EA95C2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60714"/>
            <a:ext cx="2767612" cy="3914832"/>
          </a:xfrm>
          <a:prstGeom prst="rect">
            <a:avLst/>
          </a:prstGeom>
        </p:spPr>
      </p:pic>
      <p:sp>
        <p:nvSpPr>
          <p:cNvPr id="6" name="圓角矩形圖說文字 5">
            <a:extLst>
              <a:ext uri="{FF2B5EF4-FFF2-40B4-BE49-F238E27FC236}">
                <a16:creationId xmlns:a16="http://schemas.microsoft.com/office/drawing/2014/main" id="{7F1A7A7A-DD08-5CE4-FA3D-8C613CB0F9A4}"/>
              </a:ext>
            </a:extLst>
          </p:cNvPr>
          <p:cNvSpPr/>
          <p:nvPr/>
        </p:nvSpPr>
        <p:spPr>
          <a:xfrm>
            <a:off x="6997699" y="2259800"/>
            <a:ext cx="4753403" cy="2540799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為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乘坐機車要戴安全帽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乘坐汽車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需要戴安全帽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545808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8B58032-ACAD-2F8B-6526-F0663E3CBFBF}"/>
              </a:ext>
            </a:extLst>
          </p:cNvPr>
          <p:cNvSpPr/>
          <p:nvPr/>
        </p:nvSpPr>
        <p:spPr>
          <a:xfrm>
            <a:off x="914400" y="1366928"/>
            <a:ext cx="10515600" cy="4708981"/>
          </a:xfrm>
          <a:custGeom>
            <a:avLst/>
            <a:gdLst>
              <a:gd name="connsiteX0" fmla="*/ 0 w 10515600"/>
              <a:gd name="connsiteY0" fmla="*/ 0 h 4708981"/>
              <a:gd name="connsiteX1" fmla="*/ 689356 w 10515600"/>
              <a:gd name="connsiteY1" fmla="*/ 0 h 4708981"/>
              <a:gd name="connsiteX2" fmla="*/ 1273556 w 10515600"/>
              <a:gd name="connsiteY2" fmla="*/ 0 h 4708981"/>
              <a:gd name="connsiteX3" fmla="*/ 1962912 w 10515600"/>
              <a:gd name="connsiteY3" fmla="*/ 0 h 4708981"/>
              <a:gd name="connsiteX4" fmla="*/ 2547112 w 10515600"/>
              <a:gd name="connsiteY4" fmla="*/ 0 h 4708981"/>
              <a:gd name="connsiteX5" fmla="*/ 3131312 w 10515600"/>
              <a:gd name="connsiteY5" fmla="*/ 0 h 4708981"/>
              <a:gd name="connsiteX6" fmla="*/ 3715512 w 10515600"/>
              <a:gd name="connsiteY6" fmla="*/ 0 h 4708981"/>
              <a:gd name="connsiteX7" fmla="*/ 3984244 w 10515600"/>
              <a:gd name="connsiteY7" fmla="*/ 0 h 4708981"/>
              <a:gd name="connsiteX8" fmla="*/ 4673600 w 10515600"/>
              <a:gd name="connsiteY8" fmla="*/ 0 h 4708981"/>
              <a:gd name="connsiteX9" fmla="*/ 4942332 w 10515600"/>
              <a:gd name="connsiteY9" fmla="*/ 0 h 4708981"/>
              <a:gd name="connsiteX10" fmla="*/ 5526532 w 10515600"/>
              <a:gd name="connsiteY10" fmla="*/ 0 h 4708981"/>
              <a:gd name="connsiteX11" fmla="*/ 6321044 w 10515600"/>
              <a:gd name="connsiteY11" fmla="*/ 0 h 4708981"/>
              <a:gd name="connsiteX12" fmla="*/ 7115556 w 10515600"/>
              <a:gd name="connsiteY12" fmla="*/ 0 h 4708981"/>
              <a:gd name="connsiteX13" fmla="*/ 7804912 w 10515600"/>
              <a:gd name="connsiteY13" fmla="*/ 0 h 4708981"/>
              <a:gd name="connsiteX14" fmla="*/ 8283956 w 10515600"/>
              <a:gd name="connsiteY14" fmla="*/ 0 h 4708981"/>
              <a:gd name="connsiteX15" fmla="*/ 8552688 w 10515600"/>
              <a:gd name="connsiteY15" fmla="*/ 0 h 4708981"/>
              <a:gd name="connsiteX16" fmla="*/ 9031732 w 10515600"/>
              <a:gd name="connsiteY16" fmla="*/ 0 h 4708981"/>
              <a:gd name="connsiteX17" fmla="*/ 9721088 w 10515600"/>
              <a:gd name="connsiteY17" fmla="*/ 0 h 4708981"/>
              <a:gd name="connsiteX18" fmla="*/ 10515600 w 10515600"/>
              <a:gd name="connsiteY18" fmla="*/ 0 h 4708981"/>
              <a:gd name="connsiteX19" fmla="*/ 10515600 w 10515600"/>
              <a:gd name="connsiteY19" fmla="*/ 447353 h 4708981"/>
              <a:gd name="connsiteX20" fmla="*/ 10515600 w 10515600"/>
              <a:gd name="connsiteY20" fmla="*/ 941796 h 4708981"/>
              <a:gd name="connsiteX21" fmla="*/ 10515600 w 10515600"/>
              <a:gd name="connsiteY21" fmla="*/ 1624598 h 4708981"/>
              <a:gd name="connsiteX22" fmla="*/ 10515600 w 10515600"/>
              <a:gd name="connsiteY22" fmla="*/ 2119041 h 4708981"/>
              <a:gd name="connsiteX23" fmla="*/ 10515600 w 10515600"/>
              <a:gd name="connsiteY23" fmla="*/ 2754754 h 4708981"/>
              <a:gd name="connsiteX24" fmla="*/ 10515600 w 10515600"/>
              <a:gd name="connsiteY24" fmla="*/ 3437556 h 4708981"/>
              <a:gd name="connsiteX25" fmla="*/ 10515600 w 10515600"/>
              <a:gd name="connsiteY25" fmla="*/ 3884909 h 4708981"/>
              <a:gd name="connsiteX26" fmla="*/ 10515600 w 10515600"/>
              <a:gd name="connsiteY26" fmla="*/ 4708981 h 4708981"/>
              <a:gd name="connsiteX27" fmla="*/ 9721088 w 10515600"/>
              <a:gd name="connsiteY27" fmla="*/ 4708981 h 4708981"/>
              <a:gd name="connsiteX28" fmla="*/ 8926576 w 10515600"/>
              <a:gd name="connsiteY28" fmla="*/ 4708981 h 4708981"/>
              <a:gd name="connsiteX29" fmla="*/ 8447532 w 10515600"/>
              <a:gd name="connsiteY29" fmla="*/ 4708981 h 4708981"/>
              <a:gd name="connsiteX30" fmla="*/ 7863332 w 10515600"/>
              <a:gd name="connsiteY30" fmla="*/ 4708981 h 4708981"/>
              <a:gd name="connsiteX31" fmla="*/ 7489444 w 10515600"/>
              <a:gd name="connsiteY31" fmla="*/ 4708981 h 4708981"/>
              <a:gd name="connsiteX32" fmla="*/ 6800088 w 10515600"/>
              <a:gd name="connsiteY32" fmla="*/ 4708981 h 4708981"/>
              <a:gd name="connsiteX33" fmla="*/ 6005576 w 10515600"/>
              <a:gd name="connsiteY33" fmla="*/ 4708981 h 4708981"/>
              <a:gd name="connsiteX34" fmla="*/ 5526532 w 10515600"/>
              <a:gd name="connsiteY34" fmla="*/ 4708981 h 4708981"/>
              <a:gd name="connsiteX35" fmla="*/ 4732020 w 10515600"/>
              <a:gd name="connsiteY35" fmla="*/ 4708981 h 4708981"/>
              <a:gd name="connsiteX36" fmla="*/ 4147820 w 10515600"/>
              <a:gd name="connsiteY36" fmla="*/ 4708981 h 4708981"/>
              <a:gd name="connsiteX37" fmla="*/ 3353308 w 10515600"/>
              <a:gd name="connsiteY37" fmla="*/ 4708981 h 4708981"/>
              <a:gd name="connsiteX38" fmla="*/ 2558796 w 10515600"/>
              <a:gd name="connsiteY38" fmla="*/ 4708981 h 4708981"/>
              <a:gd name="connsiteX39" fmla="*/ 2184908 w 10515600"/>
              <a:gd name="connsiteY39" fmla="*/ 4708981 h 4708981"/>
              <a:gd name="connsiteX40" fmla="*/ 1705864 w 10515600"/>
              <a:gd name="connsiteY40" fmla="*/ 4708981 h 4708981"/>
              <a:gd name="connsiteX41" fmla="*/ 1121664 w 10515600"/>
              <a:gd name="connsiteY41" fmla="*/ 4708981 h 4708981"/>
              <a:gd name="connsiteX42" fmla="*/ 537464 w 10515600"/>
              <a:gd name="connsiteY42" fmla="*/ 4708981 h 4708981"/>
              <a:gd name="connsiteX43" fmla="*/ 0 w 10515600"/>
              <a:gd name="connsiteY43" fmla="*/ 4708981 h 4708981"/>
              <a:gd name="connsiteX44" fmla="*/ 0 w 10515600"/>
              <a:gd name="connsiteY44" fmla="*/ 4214538 h 4708981"/>
              <a:gd name="connsiteX45" fmla="*/ 0 w 10515600"/>
              <a:gd name="connsiteY45" fmla="*/ 3531736 h 4708981"/>
              <a:gd name="connsiteX46" fmla="*/ 0 w 10515600"/>
              <a:gd name="connsiteY46" fmla="*/ 2990203 h 4708981"/>
              <a:gd name="connsiteX47" fmla="*/ 0 w 10515600"/>
              <a:gd name="connsiteY47" fmla="*/ 2307401 h 4708981"/>
              <a:gd name="connsiteX48" fmla="*/ 0 w 10515600"/>
              <a:gd name="connsiteY48" fmla="*/ 1765868 h 4708981"/>
              <a:gd name="connsiteX49" fmla="*/ 0 w 10515600"/>
              <a:gd name="connsiteY49" fmla="*/ 1130155 h 4708981"/>
              <a:gd name="connsiteX50" fmla="*/ 0 w 10515600"/>
              <a:gd name="connsiteY50" fmla="*/ 635712 h 4708981"/>
              <a:gd name="connsiteX51" fmla="*/ 0 w 10515600"/>
              <a:gd name="connsiteY51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0515600" h="4708981" fill="none" extrusionOk="0">
                <a:moveTo>
                  <a:pt x="0" y="0"/>
                </a:moveTo>
                <a:cubicBezTo>
                  <a:pt x="187319" y="-55383"/>
                  <a:pt x="494436" y="18678"/>
                  <a:pt x="689356" y="0"/>
                </a:cubicBezTo>
                <a:cubicBezTo>
                  <a:pt x="884276" y="-18678"/>
                  <a:pt x="1066982" y="14017"/>
                  <a:pt x="1273556" y="0"/>
                </a:cubicBezTo>
                <a:cubicBezTo>
                  <a:pt x="1480130" y="-14017"/>
                  <a:pt x="1682152" y="46115"/>
                  <a:pt x="1962912" y="0"/>
                </a:cubicBezTo>
                <a:cubicBezTo>
                  <a:pt x="2243672" y="-46115"/>
                  <a:pt x="2307040" y="68194"/>
                  <a:pt x="2547112" y="0"/>
                </a:cubicBezTo>
                <a:cubicBezTo>
                  <a:pt x="2787184" y="-68194"/>
                  <a:pt x="2918123" y="65291"/>
                  <a:pt x="3131312" y="0"/>
                </a:cubicBezTo>
                <a:cubicBezTo>
                  <a:pt x="3344501" y="-65291"/>
                  <a:pt x="3579751" y="31774"/>
                  <a:pt x="3715512" y="0"/>
                </a:cubicBezTo>
                <a:cubicBezTo>
                  <a:pt x="3851273" y="-31774"/>
                  <a:pt x="3912442" y="4755"/>
                  <a:pt x="3984244" y="0"/>
                </a:cubicBezTo>
                <a:cubicBezTo>
                  <a:pt x="4056046" y="-4755"/>
                  <a:pt x="4526807" y="17716"/>
                  <a:pt x="4673600" y="0"/>
                </a:cubicBezTo>
                <a:cubicBezTo>
                  <a:pt x="4820393" y="-17716"/>
                  <a:pt x="4873766" y="9199"/>
                  <a:pt x="4942332" y="0"/>
                </a:cubicBezTo>
                <a:cubicBezTo>
                  <a:pt x="5010898" y="-9199"/>
                  <a:pt x="5291794" y="8584"/>
                  <a:pt x="5526532" y="0"/>
                </a:cubicBezTo>
                <a:cubicBezTo>
                  <a:pt x="5761270" y="-8584"/>
                  <a:pt x="6047483" y="46849"/>
                  <a:pt x="6321044" y="0"/>
                </a:cubicBezTo>
                <a:cubicBezTo>
                  <a:pt x="6594605" y="-46849"/>
                  <a:pt x="6724048" y="45312"/>
                  <a:pt x="7115556" y="0"/>
                </a:cubicBezTo>
                <a:cubicBezTo>
                  <a:pt x="7507064" y="-45312"/>
                  <a:pt x="7537048" y="75633"/>
                  <a:pt x="7804912" y="0"/>
                </a:cubicBezTo>
                <a:cubicBezTo>
                  <a:pt x="8072776" y="-75633"/>
                  <a:pt x="8057380" y="26891"/>
                  <a:pt x="8283956" y="0"/>
                </a:cubicBezTo>
                <a:cubicBezTo>
                  <a:pt x="8510532" y="-26891"/>
                  <a:pt x="8478616" y="9898"/>
                  <a:pt x="8552688" y="0"/>
                </a:cubicBezTo>
                <a:cubicBezTo>
                  <a:pt x="8626760" y="-9898"/>
                  <a:pt x="8811859" y="52649"/>
                  <a:pt x="9031732" y="0"/>
                </a:cubicBezTo>
                <a:cubicBezTo>
                  <a:pt x="9251605" y="-52649"/>
                  <a:pt x="9534006" y="5064"/>
                  <a:pt x="9721088" y="0"/>
                </a:cubicBezTo>
                <a:cubicBezTo>
                  <a:pt x="9908170" y="-5064"/>
                  <a:pt x="10131018" y="56274"/>
                  <a:pt x="10515600" y="0"/>
                </a:cubicBezTo>
                <a:cubicBezTo>
                  <a:pt x="10543276" y="190662"/>
                  <a:pt x="10466870" y="261862"/>
                  <a:pt x="10515600" y="447353"/>
                </a:cubicBezTo>
                <a:cubicBezTo>
                  <a:pt x="10564330" y="632844"/>
                  <a:pt x="10510345" y="740737"/>
                  <a:pt x="10515600" y="941796"/>
                </a:cubicBezTo>
                <a:cubicBezTo>
                  <a:pt x="10520855" y="1142855"/>
                  <a:pt x="10479423" y="1407705"/>
                  <a:pt x="10515600" y="1624598"/>
                </a:cubicBezTo>
                <a:cubicBezTo>
                  <a:pt x="10551777" y="1841491"/>
                  <a:pt x="10508142" y="2005200"/>
                  <a:pt x="10515600" y="2119041"/>
                </a:cubicBezTo>
                <a:cubicBezTo>
                  <a:pt x="10523058" y="2232882"/>
                  <a:pt x="10494224" y="2606591"/>
                  <a:pt x="10515600" y="2754754"/>
                </a:cubicBezTo>
                <a:cubicBezTo>
                  <a:pt x="10536976" y="2902917"/>
                  <a:pt x="10508026" y="3223848"/>
                  <a:pt x="10515600" y="3437556"/>
                </a:cubicBezTo>
                <a:cubicBezTo>
                  <a:pt x="10523174" y="3651264"/>
                  <a:pt x="10482676" y="3707274"/>
                  <a:pt x="10515600" y="3884909"/>
                </a:cubicBezTo>
                <a:cubicBezTo>
                  <a:pt x="10548524" y="4062544"/>
                  <a:pt x="10500255" y="4327464"/>
                  <a:pt x="10515600" y="4708981"/>
                </a:cubicBezTo>
                <a:cubicBezTo>
                  <a:pt x="10229805" y="4755895"/>
                  <a:pt x="10088313" y="4640782"/>
                  <a:pt x="9721088" y="4708981"/>
                </a:cubicBezTo>
                <a:cubicBezTo>
                  <a:pt x="9353863" y="4777180"/>
                  <a:pt x="9113387" y="4680577"/>
                  <a:pt x="8926576" y="4708981"/>
                </a:cubicBezTo>
                <a:cubicBezTo>
                  <a:pt x="8739765" y="4737385"/>
                  <a:pt x="8635306" y="4689934"/>
                  <a:pt x="8447532" y="4708981"/>
                </a:cubicBezTo>
                <a:cubicBezTo>
                  <a:pt x="8259758" y="4728028"/>
                  <a:pt x="8000027" y="4688970"/>
                  <a:pt x="7863332" y="4708981"/>
                </a:cubicBezTo>
                <a:cubicBezTo>
                  <a:pt x="7726637" y="4728992"/>
                  <a:pt x="7622813" y="4687083"/>
                  <a:pt x="7489444" y="4708981"/>
                </a:cubicBezTo>
                <a:cubicBezTo>
                  <a:pt x="7356075" y="4730879"/>
                  <a:pt x="7080440" y="4634483"/>
                  <a:pt x="6800088" y="4708981"/>
                </a:cubicBezTo>
                <a:cubicBezTo>
                  <a:pt x="6519736" y="4783479"/>
                  <a:pt x="6298387" y="4678959"/>
                  <a:pt x="6005576" y="4708981"/>
                </a:cubicBezTo>
                <a:cubicBezTo>
                  <a:pt x="5712765" y="4739003"/>
                  <a:pt x="5728104" y="4697756"/>
                  <a:pt x="5526532" y="4708981"/>
                </a:cubicBezTo>
                <a:cubicBezTo>
                  <a:pt x="5324960" y="4720206"/>
                  <a:pt x="4908876" y="4650765"/>
                  <a:pt x="4732020" y="4708981"/>
                </a:cubicBezTo>
                <a:cubicBezTo>
                  <a:pt x="4555164" y="4767197"/>
                  <a:pt x="4282840" y="4686003"/>
                  <a:pt x="4147820" y="4708981"/>
                </a:cubicBezTo>
                <a:cubicBezTo>
                  <a:pt x="4012800" y="4731959"/>
                  <a:pt x="3657788" y="4676179"/>
                  <a:pt x="3353308" y="4708981"/>
                </a:cubicBezTo>
                <a:cubicBezTo>
                  <a:pt x="3048828" y="4741783"/>
                  <a:pt x="2793921" y="4689259"/>
                  <a:pt x="2558796" y="4708981"/>
                </a:cubicBezTo>
                <a:cubicBezTo>
                  <a:pt x="2323671" y="4728703"/>
                  <a:pt x="2337658" y="4696588"/>
                  <a:pt x="2184908" y="4708981"/>
                </a:cubicBezTo>
                <a:cubicBezTo>
                  <a:pt x="2032158" y="4721374"/>
                  <a:pt x="1826276" y="4701244"/>
                  <a:pt x="1705864" y="4708981"/>
                </a:cubicBezTo>
                <a:cubicBezTo>
                  <a:pt x="1585452" y="4716718"/>
                  <a:pt x="1330200" y="4707723"/>
                  <a:pt x="1121664" y="4708981"/>
                </a:cubicBezTo>
                <a:cubicBezTo>
                  <a:pt x="913128" y="4710239"/>
                  <a:pt x="767538" y="4701398"/>
                  <a:pt x="537464" y="4708981"/>
                </a:cubicBezTo>
                <a:cubicBezTo>
                  <a:pt x="307390" y="4716564"/>
                  <a:pt x="263246" y="4663945"/>
                  <a:pt x="0" y="4708981"/>
                </a:cubicBezTo>
                <a:cubicBezTo>
                  <a:pt x="-34395" y="4530824"/>
                  <a:pt x="17031" y="4351695"/>
                  <a:pt x="0" y="4214538"/>
                </a:cubicBezTo>
                <a:cubicBezTo>
                  <a:pt x="-17031" y="4077381"/>
                  <a:pt x="19840" y="3746412"/>
                  <a:pt x="0" y="3531736"/>
                </a:cubicBezTo>
                <a:cubicBezTo>
                  <a:pt x="-19840" y="3317060"/>
                  <a:pt x="26708" y="3158105"/>
                  <a:pt x="0" y="2990203"/>
                </a:cubicBezTo>
                <a:cubicBezTo>
                  <a:pt x="-26708" y="2822301"/>
                  <a:pt x="40541" y="2540658"/>
                  <a:pt x="0" y="2307401"/>
                </a:cubicBezTo>
                <a:cubicBezTo>
                  <a:pt x="-40541" y="2074144"/>
                  <a:pt x="35898" y="1963208"/>
                  <a:pt x="0" y="1765868"/>
                </a:cubicBezTo>
                <a:cubicBezTo>
                  <a:pt x="-35898" y="1568528"/>
                  <a:pt x="52115" y="1387127"/>
                  <a:pt x="0" y="1130155"/>
                </a:cubicBezTo>
                <a:cubicBezTo>
                  <a:pt x="-52115" y="873183"/>
                  <a:pt x="34607" y="753575"/>
                  <a:pt x="0" y="635712"/>
                </a:cubicBezTo>
                <a:cubicBezTo>
                  <a:pt x="-34607" y="517849"/>
                  <a:pt x="13183" y="158848"/>
                  <a:pt x="0" y="0"/>
                </a:cubicBezTo>
                <a:close/>
              </a:path>
              <a:path w="10515600" h="4708981" stroke="0" extrusionOk="0">
                <a:moveTo>
                  <a:pt x="0" y="0"/>
                </a:moveTo>
                <a:cubicBezTo>
                  <a:pt x="117769" y="-54612"/>
                  <a:pt x="363642" y="16397"/>
                  <a:pt x="479044" y="0"/>
                </a:cubicBezTo>
                <a:cubicBezTo>
                  <a:pt x="594446" y="-16397"/>
                  <a:pt x="677892" y="18700"/>
                  <a:pt x="747776" y="0"/>
                </a:cubicBezTo>
                <a:cubicBezTo>
                  <a:pt x="817660" y="-18700"/>
                  <a:pt x="1147191" y="42425"/>
                  <a:pt x="1542288" y="0"/>
                </a:cubicBezTo>
                <a:cubicBezTo>
                  <a:pt x="1937385" y="-42425"/>
                  <a:pt x="1903667" y="55036"/>
                  <a:pt x="2021332" y="0"/>
                </a:cubicBezTo>
                <a:cubicBezTo>
                  <a:pt x="2138997" y="-55036"/>
                  <a:pt x="2261555" y="30614"/>
                  <a:pt x="2500376" y="0"/>
                </a:cubicBezTo>
                <a:cubicBezTo>
                  <a:pt x="2739197" y="-30614"/>
                  <a:pt x="2992326" y="934"/>
                  <a:pt x="3294888" y="0"/>
                </a:cubicBezTo>
                <a:cubicBezTo>
                  <a:pt x="3597450" y="-934"/>
                  <a:pt x="3536470" y="20588"/>
                  <a:pt x="3668776" y="0"/>
                </a:cubicBezTo>
                <a:cubicBezTo>
                  <a:pt x="3801082" y="-20588"/>
                  <a:pt x="4167052" y="95069"/>
                  <a:pt x="4463288" y="0"/>
                </a:cubicBezTo>
                <a:cubicBezTo>
                  <a:pt x="4759524" y="-95069"/>
                  <a:pt x="4927052" y="44879"/>
                  <a:pt x="5257800" y="0"/>
                </a:cubicBezTo>
                <a:cubicBezTo>
                  <a:pt x="5588548" y="-44879"/>
                  <a:pt x="5635378" y="45685"/>
                  <a:pt x="5842000" y="0"/>
                </a:cubicBezTo>
                <a:cubicBezTo>
                  <a:pt x="6048622" y="-45685"/>
                  <a:pt x="6336244" y="84925"/>
                  <a:pt x="6636512" y="0"/>
                </a:cubicBezTo>
                <a:cubicBezTo>
                  <a:pt x="6936780" y="-84925"/>
                  <a:pt x="6983770" y="37784"/>
                  <a:pt x="7115556" y="0"/>
                </a:cubicBezTo>
                <a:cubicBezTo>
                  <a:pt x="7247342" y="-37784"/>
                  <a:pt x="7473141" y="52757"/>
                  <a:pt x="7594600" y="0"/>
                </a:cubicBezTo>
                <a:cubicBezTo>
                  <a:pt x="7716059" y="-52757"/>
                  <a:pt x="8131150" y="920"/>
                  <a:pt x="8283956" y="0"/>
                </a:cubicBezTo>
                <a:cubicBezTo>
                  <a:pt x="8436762" y="-920"/>
                  <a:pt x="8664826" y="24800"/>
                  <a:pt x="8763000" y="0"/>
                </a:cubicBezTo>
                <a:cubicBezTo>
                  <a:pt x="8861174" y="-24800"/>
                  <a:pt x="9272964" y="43339"/>
                  <a:pt x="9557512" y="0"/>
                </a:cubicBezTo>
                <a:cubicBezTo>
                  <a:pt x="9842060" y="-43339"/>
                  <a:pt x="10044680" y="73864"/>
                  <a:pt x="10515600" y="0"/>
                </a:cubicBezTo>
                <a:cubicBezTo>
                  <a:pt x="10583243" y="143493"/>
                  <a:pt x="10475727" y="393880"/>
                  <a:pt x="10515600" y="588623"/>
                </a:cubicBezTo>
                <a:cubicBezTo>
                  <a:pt x="10555473" y="783366"/>
                  <a:pt x="10468809" y="971679"/>
                  <a:pt x="10515600" y="1224335"/>
                </a:cubicBezTo>
                <a:cubicBezTo>
                  <a:pt x="10562391" y="1476991"/>
                  <a:pt x="10498040" y="1557629"/>
                  <a:pt x="10515600" y="1671688"/>
                </a:cubicBezTo>
                <a:cubicBezTo>
                  <a:pt x="10533160" y="1785747"/>
                  <a:pt x="10465696" y="2050894"/>
                  <a:pt x="10515600" y="2166131"/>
                </a:cubicBezTo>
                <a:cubicBezTo>
                  <a:pt x="10565504" y="2281368"/>
                  <a:pt x="10472131" y="2484415"/>
                  <a:pt x="10515600" y="2801844"/>
                </a:cubicBezTo>
                <a:cubicBezTo>
                  <a:pt x="10559069" y="3119273"/>
                  <a:pt x="10481039" y="3213122"/>
                  <a:pt x="10515600" y="3343377"/>
                </a:cubicBezTo>
                <a:cubicBezTo>
                  <a:pt x="10550161" y="3473632"/>
                  <a:pt x="10482870" y="3608702"/>
                  <a:pt x="10515600" y="3837820"/>
                </a:cubicBezTo>
                <a:cubicBezTo>
                  <a:pt x="10548330" y="4066938"/>
                  <a:pt x="10499627" y="4389120"/>
                  <a:pt x="10515600" y="4708981"/>
                </a:cubicBezTo>
                <a:cubicBezTo>
                  <a:pt x="10227586" y="4760281"/>
                  <a:pt x="10119660" y="4697683"/>
                  <a:pt x="9931400" y="4708981"/>
                </a:cubicBezTo>
                <a:cubicBezTo>
                  <a:pt x="9743140" y="4720279"/>
                  <a:pt x="9572454" y="4688853"/>
                  <a:pt x="9347200" y="4708981"/>
                </a:cubicBezTo>
                <a:cubicBezTo>
                  <a:pt x="9121946" y="4729109"/>
                  <a:pt x="9122157" y="4686875"/>
                  <a:pt x="8973312" y="4708981"/>
                </a:cubicBezTo>
                <a:cubicBezTo>
                  <a:pt x="8824467" y="4731087"/>
                  <a:pt x="8600522" y="4650340"/>
                  <a:pt x="8283956" y="4708981"/>
                </a:cubicBezTo>
                <a:cubicBezTo>
                  <a:pt x="7967390" y="4767622"/>
                  <a:pt x="8078544" y="4675023"/>
                  <a:pt x="7910068" y="4708981"/>
                </a:cubicBezTo>
                <a:cubicBezTo>
                  <a:pt x="7741592" y="4742939"/>
                  <a:pt x="7482196" y="4634346"/>
                  <a:pt x="7220712" y="4708981"/>
                </a:cubicBezTo>
                <a:cubicBezTo>
                  <a:pt x="6959228" y="4783616"/>
                  <a:pt x="7083994" y="4682446"/>
                  <a:pt x="6951980" y="4708981"/>
                </a:cubicBezTo>
                <a:cubicBezTo>
                  <a:pt x="6819966" y="4735516"/>
                  <a:pt x="6534052" y="4675686"/>
                  <a:pt x="6262624" y="4708981"/>
                </a:cubicBezTo>
                <a:cubicBezTo>
                  <a:pt x="5991196" y="4742276"/>
                  <a:pt x="6071788" y="4678212"/>
                  <a:pt x="5888736" y="4708981"/>
                </a:cubicBezTo>
                <a:cubicBezTo>
                  <a:pt x="5705684" y="4739750"/>
                  <a:pt x="5703122" y="4685962"/>
                  <a:pt x="5620004" y="4708981"/>
                </a:cubicBezTo>
                <a:cubicBezTo>
                  <a:pt x="5536886" y="4732000"/>
                  <a:pt x="5428214" y="4672669"/>
                  <a:pt x="5246116" y="4708981"/>
                </a:cubicBezTo>
                <a:cubicBezTo>
                  <a:pt x="5064018" y="4745293"/>
                  <a:pt x="4804133" y="4643867"/>
                  <a:pt x="4556760" y="4708981"/>
                </a:cubicBezTo>
                <a:cubicBezTo>
                  <a:pt x="4309387" y="4774095"/>
                  <a:pt x="4278713" y="4669490"/>
                  <a:pt x="4182872" y="4708981"/>
                </a:cubicBezTo>
                <a:cubicBezTo>
                  <a:pt x="4087031" y="4748472"/>
                  <a:pt x="3985387" y="4706392"/>
                  <a:pt x="3914140" y="4708981"/>
                </a:cubicBezTo>
                <a:cubicBezTo>
                  <a:pt x="3842893" y="4711570"/>
                  <a:pt x="3616144" y="4696516"/>
                  <a:pt x="3540252" y="4708981"/>
                </a:cubicBezTo>
                <a:cubicBezTo>
                  <a:pt x="3464360" y="4721446"/>
                  <a:pt x="3231048" y="4657855"/>
                  <a:pt x="3061208" y="4708981"/>
                </a:cubicBezTo>
                <a:cubicBezTo>
                  <a:pt x="2891368" y="4760107"/>
                  <a:pt x="2616460" y="4643029"/>
                  <a:pt x="2477008" y="4708981"/>
                </a:cubicBezTo>
                <a:cubicBezTo>
                  <a:pt x="2337556" y="4774933"/>
                  <a:pt x="2195858" y="4688349"/>
                  <a:pt x="2103120" y="4708981"/>
                </a:cubicBezTo>
                <a:cubicBezTo>
                  <a:pt x="2010382" y="4729613"/>
                  <a:pt x="1554116" y="4652251"/>
                  <a:pt x="1308608" y="4708981"/>
                </a:cubicBezTo>
                <a:cubicBezTo>
                  <a:pt x="1063100" y="4765711"/>
                  <a:pt x="872362" y="4671700"/>
                  <a:pt x="724408" y="4708981"/>
                </a:cubicBezTo>
                <a:cubicBezTo>
                  <a:pt x="576454" y="4746262"/>
                  <a:pt x="239070" y="4662391"/>
                  <a:pt x="0" y="4708981"/>
                </a:cubicBezTo>
                <a:cubicBezTo>
                  <a:pt x="-9278" y="4572933"/>
                  <a:pt x="2828" y="4274136"/>
                  <a:pt x="0" y="4073269"/>
                </a:cubicBezTo>
                <a:cubicBezTo>
                  <a:pt x="-2828" y="3872402"/>
                  <a:pt x="44220" y="3620964"/>
                  <a:pt x="0" y="3484646"/>
                </a:cubicBezTo>
                <a:cubicBezTo>
                  <a:pt x="-44220" y="3348328"/>
                  <a:pt x="56584" y="3084104"/>
                  <a:pt x="0" y="2943113"/>
                </a:cubicBezTo>
                <a:cubicBezTo>
                  <a:pt x="-56584" y="2802122"/>
                  <a:pt x="51282" y="2575352"/>
                  <a:pt x="0" y="2307401"/>
                </a:cubicBezTo>
                <a:cubicBezTo>
                  <a:pt x="-51282" y="2039450"/>
                  <a:pt x="10050" y="1905298"/>
                  <a:pt x="0" y="1718778"/>
                </a:cubicBezTo>
                <a:cubicBezTo>
                  <a:pt x="-10050" y="1532258"/>
                  <a:pt x="78600" y="1202386"/>
                  <a:pt x="0" y="1035976"/>
                </a:cubicBezTo>
                <a:cubicBezTo>
                  <a:pt x="-78600" y="869566"/>
                  <a:pt x="67408" y="32252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427DB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3582DF99-B212-19E4-9056-A307266FB505}"/>
              </a:ext>
            </a:extLst>
          </p:cNvPr>
          <p:cNvGrpSpPr/>
          <p:nvPr/>
        </p:nvGrpSpPr>
        <p:grpSpPr>
          <a:xfrm>
            <a:off x="1838874" y="648085"/>
            <a:ext cx="8514251" cy="974106"/>
            <a:chOff x="1532580" y="859103"/>
            <a:chExt cx="8939927" cy="974106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B69B2AD1-0B5F-FED3-9372-7DBFD6F3B3BE}"/>
                </a:ext>
              </a:extLst>
            </p:cNvPr>
            <p:cNvSpPr/>
            <p:nvPr/>
          </p:nvSpPr>
          <p:spPr>
            <a:xfrm>
              <a:off x="1532580" y="859103"/>
              <a:ext cx="8939927" cy="974106"/>
            </a:xfrm>
            <a:prstGeom prst="roundRect">
              <a:avLst/>
            </a:prstGeom>
            <a:solidFill>
              <a:srgbClr val="427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78C52E50-01F3-5D4A-DEF8-1B3CCE5742D9}"/>
                </a:ext>
              </a:extLst>
            </p:cNvPr>
            <p:cNvSpPr txBox="1"/>
            <p:nvPr/>
          </p:nvSpPr>
          <p:spPr>
            <a:xfrm>
              <a:off x="1722027" y="977371"/>
              <a:ext cx="8547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600" b="1" dirty="0">
                  <a:solidFill>
                    <a:prstClr val="white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安全帽</a:t>
              </a:r>
              <a:r>
                <a:rPr lang="en-US" altLang="zh-TW" sz="3600" b="1" dirty="0">
                  <a:solidFill>
                    <a:prstClr val="white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-</a:t>
              </a:r>
              <a:r>
                <a:rPr lang="zh-TW" altLang="en-US" sz="3600" b="1" dirty="0">
                  <a:solidFill>
                    <a:prstClr val="white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怎</a:t>
              </a:r>
              <a:r>
                <a:rPr lang="zh-TW" altLang="en-US" sz="3600" b="1" dirty="0">
                  <a:solidFill>
                    <a:prstClr val="white"/>
                  </a:solidFill>
                  <a:latin typeface="王漢宗中楷體破音一" panose="040B0700000000000000" pitchFamily="82" charset="-120"/>
                  <a:ea typeface="王漢宗中楷體破音一" panose="040B0700000000000000" pitchFamily="82" charset="-120"/>
                </a:rPr>
                <a:t>麼</a:t>
              </a:r>
              <a:r>
                <a:rPr lang="zh-TW" altLang="en-US" sz="3600" b="1" dirty="0">
                  <a:solidFill>
                    <a:prstClr val="white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戴才安全</a:t>
              </a:r>
              <a:r>
                <a:rPr lang="zh-TW" altLang="en-US" sz="3600" b="1" dirty="0">
                  <a:solidFill>
                    <a:prstClr val="white"/>
                  </a:solidFill>
                  <a:latin typeface="王漢宗中楷體破音一" panose="040B0700000000000000" pitchFamily="82" charset="-120"/>
                  <a:ea typeface="王漢宗中楷體破音一" panose="040B0700000000000000" pitchFamily="82" charset="-120"/>
                </a:rPr>
                <a:t>呢</a:t>
              </a:r>
              <a:r>
                <a:rPr lang="zh-TW" altLang="en-US" sz="3600" b="1" dirty="0">
                  <a:solidFill>
                    <a:prstClr val="whit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？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endParaRPr>
            </a:p>
          </p:txBody>
        </p:sp>
      </p:grp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B100506E-EA6E-8DE7-DA67-BFBC69A7317A}"/>
              </a:ext>
            </a:extLst>
          </p:cNvPr>
          <p:cNvSpPr txBox="1"/>
          <p:nvPr/>
        </p:nvSpPr>
        <p:spPr>
          <a:xfrm>
            <a:off x="1212193" y="2803398"/>
            <a:ext cx="445200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請有意願擔任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挑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戰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者的小朋友到臺前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挑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戰者請選擇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適合自己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的安全帽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並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示範正確戴安全帽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的做法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E58467B-30CF-FE40-2F9F-346A7D6C64DA}"/>
              </a:ext>
            </a:extLst>
          </p:cNvPr>
          <p:cNvSpPr/>
          <p:nvPr/>
        </p:nvSpPr>
        <p:spPr>
          <a:xfrm>
            <a:off x="5933746" y="2930398"/>
            <a:ext cx="121192" cy="2677656"/>
          </a:xfrm>
          <a:prstGeom prst="rect">
            <a:avLst/>
          </a:prstGeom>
          <a:solidFill>
            <a:srgbClr val="E0EA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25AA15-4AA8-5C9C-4C33-E5A458224405}"/>
              </a:ext>
            </a:extLst>
          </p:cNvPr>
          <p:cNvSpPr txBox="1"/>
          <p:nvPr/>
        </p:nvSpPr>
        <p:spPr>
          <a:xfrm>
            <a:off x="2402033" y="1857217"/>
            <a:ext cx="2028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挑戰者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27DB9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B10E413-2C5B-866F-E05C-50E1FFF921D2}"/>
              </a:ext>
            </a:extLst>
          </p:cNvPr>
          <p:cNvSpPr txBox="1"/>
          <p:nvPr/>
        </p:nvSpPr>
        <p:spPr>
          <a:xfrm>
            <a:off x="7634432" y="1857217"/>
            <a:ext cx="2028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觀察家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27DB9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8D0C74D-1F8A-04E1-47A7-EE676C4451B6}"/>
              </a:ext>
            </a:extLst>
          </p:cNvPr>
          <p:cNvSpPr txBox="1"/>
          <p:nvPr/>
        </p:nvSpPr>
        <p:spPr>
          <a:xfrm>
            <a:off x="6256406" y="2803398"/>
            <a:ext cx="497212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其他觀察家小朋友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請仔細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觀察挑戰者的做法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正確或是錯誤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觀察家小朋友可以補充你覺得更正確的做法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6B7DB949-B286-3618-1151-1F6CE2E85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216" y="1683618"/>
            <a:ext cx="1140586" cy="11471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D8EA20EB-DD21-CE05-7D9E-B50069AA0EBF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發展活動│活動二：搭乘機車小撇步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553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3582DF99-B212-19E4-9056-A307266FB505}"/>
              </a:ext>
            </a:extLst>
          </p:cNvPr>
          <p:cNvGrpSpPr/>
          <p:nvPr/>
        </p:nvGrpSpPr>
        <p:grpSpPr>
          <a:xfrm>
            <a:off x="1838874" y="648085"/>
            <a:ext cx="8514251" cy="974106"/>
            <a:chOff x="1532580" y="859103"/>
            <a:chExt cx="8939927" cy="974106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B69B2AD1-0B5F-FED3-9372-7DBFD6F3B3BE}"/>
                </a:ext>
              </a:extLst>
            </p:cNvPr>
            <p:cNvSpPr/>
            <p:nvPr/>
          </p:nvSpPr>
          <p:spPr>
            <a:xfrm>
              <a:off x="1532580" y="859103"/>
              <a:ext cx="8939927" cy="974106"/>
            </a:xfrm>
            <a:prstGeom prst="roundRect">
              <a:avLst/>
            </a:prstGeom>
            <a:solidFill>
              <a:srgbClr val="427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78C52E50-01F3-5D4A-DEF8-1B3CCE5742D9}"/>
                </a:ext>
              </a:extLst>
            </p:cNvPr>
            <p:cNvSpPr txBox="1"/>
            <p:nvPr/>
          </p:nvSpPr>
          <p:spPr>
            <a:xfrm>
              <a:off x="1722027" y="977371"/>
              <a:ext cx="8547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安全帽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怎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破音一" panose="040B0700000000000000" pitchFamily="82" charset="-120"/>
                  <a:ea typeface="王漢宗中楷體破音一" panose="040B0700000000000000" pitchFamily="82" charset="-120"/>
                  <a:cs typeface="+mn-cs"/>
                </a:rPr>
                <a:t>麼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戴才安全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破音一" panose="040B0700000000000000" pitchFamily="82" charset="-120"/>
                  <a:ea typeface="王漢宗中楷體破音一" panose="040B0700000000000000" pitchFamily="82" charset="-120"/>
                  <a:cs typeface="+mn-cs"/>
                </a:rPr>
                <a:t>呢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？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ED7CED56-4BE6-A82B-59FD-03F202CE3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14" y="2187526"/>
            <a:ext cx="5745308" cy="3209973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8C15B428-2B37-B6D5-1AE0-0E91A662DC2A}"/>
              </a:ext>
            </a:extLst>
          </p:cNvPr>
          <p:cNvGrpSpPr/>
          <p:nvPr/>
        </p:nvGrpSpPr>
        <p:grpSpPr>
          <a:xfrm>
            <a:off x="2988690" y="3429000"/>
            <a:ext cx="1140577" cy="768143"/>
            <a:chOff x="3243094" y="5267994"/>
            <a:chExt cx="914400" cy="615820"/>
          </a:xfrm>
        </p:grpSpPr>
        <p:sp>
          <p:nvSpPr>
            <p:cNvPr id="7" name="Google Shape;94;p1">
              <a:hlinkClick r:id="rId4"/>
              <a:extLst>
                <a:ext uri="{FF2B5EF4-FFF2-40B4-BE49-F238E27FC236}">
                  <a16:creationId xmlns:a16="http://schemas.microsoft.com/office/drawing/2014/main" id="{42B72262-6DBC-CFED-2579-EB43E232AA07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95;p1">
              <a:hlinkClick r:id="rId4"/>
              <a:extLst>
                <a:ext uri="{FF2B5EF4-FFF2-40B4-BE49-F238E27FC236}">
                  <a16:creationId xmlns:a16="http://schemas.microsoft.com/office/drawing/2014/main" id="{F12478C0-8C1B-BC50-FEDF-FA8ED5AE81C7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圓角矩形圖說文字 5">
            <a:extLst>
              <a:ext uri="{FF2B5EF4-FFF2-40B4-BE49-F238E27FC236}">
                <a16:creationId xmlns:a16="http://schemas.microsoft.com/office/drawing/2014/main" id="{F11B7946-673B-7A2C-4EE4-84160F95F98A}"/>
              </a:ext>
            </a:extLst>
          </p:cNvPr>
          <p:cNvSpPr/>
          <p:nvPr/>
        </p:nvSpPr>
        <p:spPr>
          <a:xfrm>
            <a:off x="7011956" y="2126257"/>
            <a:ext cx="4382707" cy="3502074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E0EAF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影片中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有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三位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可愛的小妖精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奶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奶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告訴大家怎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挑選安全帽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還有正確配戴安全帽的方式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我們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起來看看吧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endParaRPr kumimoji="0" lang="en-US" altLang="zh-TW" sz="2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26F9093-0D61-1456-53A0-67E654C6FD70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發展活動│活動二：搭乘機車小撇步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3D21F28-8F1E-12EE-E315-E8BFD0D8A5C7}"/>
              </a:ext>
            </a:extLst>
          </p:cNvPr>
          <p:cNvSpPr txBox="1"/>
          <p:nvPr/>
        </p:nvSpPr>
        <p:spPr>
          <a:xfrm>
            <a:off x="761914" y="5397512"/>
            <a:ext cx="5745308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點選上方</a:t>
            </a:r>
            <a:r>
              <a:rPr lang="zh-TW" altLang="en-US" sz="24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放鈕</a:t>
            </a:r>
            <a:r>
              <a:rPr lang="zh-TW" altLang="en-US" sz="24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放影片</a:t>
            </a:r>
          </a:p>
        </p:txBody>
      </p:sp>
    </p:spTree>
    <p:extLst>
      <p:ext uri="{BB962C8B-B14F-4D97-AF65-F5344CB8AC3E}">
        <p14:creationId xmlns:p14="http://schemas.microsoft.com/office/powerpoint/2010/main" val="796336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B69B2AD1-0B5F-FED3-9372-7DBFD6F3B3BE}"/>
              </a:ext>
            </a:extLst>
          </p:cNvPr>
          <p:cNvSpPr/>
          <p:nvPr/>
        </p:nvSpPr>
        <p:spPr>
          <a:xfrm>
            <a:off x="533314" y="550773"/>
            <a:ext cx="5173082" cy="974106"/>
          </a:xfrm>
          <a:prstGeom prst="roundRec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安全帽的挑選方法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826B68C2-2FD5-347A-594A-7FF3D318B745}"/>
              </a:ext>
            </a:extLst>
          </p:cNvPr>
          <p:cNvSpPr/>
          <p:nvPr/>
        </p:nvSpPr>
        <p:spPr>
          <a:xfrm>
            <a:off x="533314" y="3398155"/>
            <a:ext cx="5173082" cy="974106"/>
          </a:xfrm>
          <a:prstGeom prst="roundRec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安全帽的配戴方法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4CAB5D6-C391-5090-7C9B-43E57D8B084C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發展活動│活動二：搭乘機車小撇步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A2C7287-B523-0CE4-E8F1-76EC6F409E9F}"/>
              </a:ext>
            </a:extLst>
          </p:cNvPr>
          <p:cNvSpPr/>
          <p:nvPr/>
        </p:nvSpPr>
        <p:spPr>
          <a:xfrm>
            <a:off x="698414" y="2006337"/>
            <a:ext cx="8318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選擇</a:t>
            </a:r>
            <a:r>
              <a:rPr lang="zh-TW" altLang="en-US" sz="28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適合頭部大小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的安全帽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6DE1167-11E8-E7D8-0518-09E7D882AC95}"/>
              </a:ext>
            </a:extLst>
          </p:cNvPr>
          <p:cNvSpPr/>
          <p:nvPr/>
        </p:nvSpPr>
        <p:spPr>
          <a:xfrm>
            <a:off x="698414" y="1537325"/>
            <a:ext cx="64816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安全帽要有</a:t>
            </a:r>
            <a:r>
              <a:rPr lang="zh-TW" altLang="en-US" sz="28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認證標章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D85D83B-1105-40F7-0F97-3DED65A107F8}"/>
              </a:ext>
            </a:extLst>
          </p:cNvPr>
          <p:cNvSpPr/>
          <p:nvPr/>
        </p:nvSpPr>
        <p:spPr>
          <a:xfrm>
            <a:off x="698414" y="2462510"/>
            <a:ext cx="7105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安全帽顏色建議選擇</a:t>
            </a:r>
            <a:r>
              <a:rPr lang="zh-TW" altLang="en-US" sz="28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亮色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675DB6E4-E7C9-F3B9-FC7C-C7E3B3139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t="19014" r="22165" b="21170"/>
          <a:stretch/>
        </p:blipFill>
        <p:spPr>
          <a:xfrm>
            <a:off x="9017000" y="2334245"/>
            <a:ext cx="2540000" cy="41021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8630A44-F281-6DE2-885B-D9B46D673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198" y="1038316"/>
            <a:ext cx="2258652" cy="1679511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192BEE94-7055-3B4D-0A1D-5783ACDE5ACD}"/>
              </a:ext>
            </a:extLst>
          </p:cNvPr>
          <p:cNvSpPr/>
          <p:nvPr/>
        </p:nvSpPr>
        <p:spPr>
          <a:xfrm>
            <a:off x="603531" y="4381623"/>
            <a:ext cx="7435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戴安全帽時要</a:t>
            </a:r>
            <a:r>
              <a:rPr lang="zh-TW" altLang="en-US" sz="2800" b="1" dirty="0">
                <a:solidFill>
                  <a:srgbClr val="427DB9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lang="zh-TW" altLang="en-US" sz="28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上扣環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4854A1F-C3CA-DE02-38AC-EEF7CA70C821}"/>
              </a:ext>
            </a:extLst>
          </p:cNvPr>
          <p:cNvSpPr/>
          <p:nvPr/>
        </p:nvSpPr>
        <p:spPr>
          <a:xfrm>
            <a:off x="603530" y="4844001"/>
            <a:ext cx="88071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安全帽扣上之後</a:t>
            </a:r>
            <a:r>
              <a:rPr lang="zh-TW" altLang="en-US" sz="2800" b="1" dirty="0">
                <a:solidFill>
                  <a:srgbClr val="427DB9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lang="zh-TW" altLang="en-US" sz="28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能上下左右搖動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63DD8B4-0458-96FD-3471-5B1AADD8F0C2}"/>
              </a:ext>
            </a:extLst>
          </p:cNvPr>
          <p:cNvSpPr/>
          <p:nvPr/>
        </p:nvSpPr>
        <p:spPr>
          <a:xfrm>
            <a:off x="603529" y="5367221"/>
            <a:ext cx="8393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安全帽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帶與顎下間有</a:t>
            </a:r>
            <a:r>
              <a:rPr lang="zh-TW" altLang="en-US" sz="2800" b="1" dirty="0">
                <a:solidFill>
                  <a:srgbClr val="427DB9"/>
                </a:solidFill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lang="zh-TW" altLang="en-US" sz="28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指寬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間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隙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976120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8B58032-ACAD-2F8B-6526-F0663E3CBFBF}"/>
              </a:ext>
            </a:extLst>
          </p:cNvPr>
          <p:cNvSpPr/>
          <p:nvPr/>
        </p:nvSpPr>
        <p:spPr>
          <a:xfrm>
            <a:off x="914400" y="1366928"/>
            <a:ext cx="10515600" cy="4708981"/>
          </a:xfrm>
          <a:custGeom>
            <a:avLst/>
            <a:gdLst>
              <a:gd name="connsiteX0" fmla="*/ 0 w 10515600"/>
              <a:gd name="connsiteY0" fmla="*/ 0 h 4708981"/>
              <a:gd name="connsiteX1" fmla="*/ 689356 w 10515600"/>
              <a:gd name="connsiteY1" fmla="*/ 0 h 4708981"/>
              <a:gd name="connsiteX2" fmla="*/ 1273556 w 10515600"/>
              <a:gd name="connsiteY2" fmla="*/ 0 h 4708981"/>
              <a:gd name="connsiteX3" fmla="*/ 1962912 w 10515600"/>
              <a:gd name="connsiteY3" fmla="*/ 0 h 4708981"/>
              <a:gd name="connsiteX4" fmla="*/ 2547112 w 10515600"/>
              <a:gd name="connsiteY4" fmla="*/ 0 h 4708981"/>
              <a:gd name="connsiteX5" fmla="*/ 3131312 w 10515600"/>
              <a:gd name="connsiteY5" fmla="*/ 0 h 4708981"/>
              <a:gd name="connsiteX6" fmla="*/ 3715512 w 10515600"/>
              <a:gd name="connsiteY6" fmla="*/ 0 h 4708981"/>
              <a:gd name="connsiteX7" fmla="*/ 3984244 w 10515600"/>
              <a:gd name="connsiteY7" fmla="*/ 0 h 4708981"/>
              <a:gd name="connsiteX8" fmla="*/ 4673600 w 10515600"/>
              <a:gd name="connsiteY8" fmla="*/ 0 h 4708981"/>
              <a:gd name="connsiteX9" fmla="*/ 4942332 w 10515600"/>
              <a:gd name="connsiteY9" fmla="*/ 0 h 4708981"/>
              <a:gd name="connsiteX10" fmla="*/ 5526532 w 10515600"/>
              <a:gd name="connsiteY10" fmla="*/ 0 h 4708981"/>
              <a:gd name="connsiteX11" fmla="*/ 6321044 w 10515600"/>
              <a:gd name="connsiteY11" fmla="*/ 0 h 4708981"/>
              <a:gd name="connsiteX12" fmla="*/ 7115556 w 10515600"/>
              <a:gd name="connsiteY12" fmla="*/ 0 h 4708981"/>
              <a:gd name="connsiteX13" fmla="*/ 7804912 w 10515600"/>
              <a:gd name="connsiteY13" fmla="*/ 0 h 4708981"/>
              <a:gd name="connsiteX14" fmla="*/ 8283956 w 10515600"/>
              <a:gd name="connsiteY14" fmla="*/ 0 h 4708981"/>
              <a:gd name="connsiteX15" fmla="*/ 8552688 w 10515600"/>
              <a:gd name="connsiteY15" fmla="*/ 0 h 4708981"/>
              <a:gd name="connsiteX16" fmla="*/ 9031732 w 10515600"/>
              <a:gd name="connsiteY16" fmla="*/ 0 h 4708981"/>
              <a:gd name="connsiteX17" fmla="*/ 9721088 w 10515600"/>
              <a:gd name="connsiteY17" fmla="*/ 0 h 4708981"/>
              <a:gd name="connsiteX18" fmla="*/ 10515600 w 10515600"/>
              <a:gd name="connsiteY18" fmla="*/ 0 h 4708981"/>
              <a:gd name="connsiteX19" fmla="*/ 10515600 w 10515600"/>
              <a:gd name="connsiteY19" fmla="*/ 447353 h 4708981"/>
              <a:gd name="connsiteX20" fmla="*/ 10515600 w 10515600"/>
              <a:gd name="connsiteY20" fmla="*/ 941796 h 4708981"/>
              <a:gd name="connsiteX21" fmla="*/ 10515600 w 10515600"/>
              <a:gd name="connsiteY21" fmla="*/ 1624598 h 4708981"/>
              <a:gd name="connsiteX22" fmla="*/ 10515600 w 10515600"/>
              <a:gd name="connsiteY22" fmla="*/ 2119041 h 4708981"/>
              <a:gd name="connsiteX23" fmla="*/ 10515600 w 10515600"/>
              <a:gd name="connsiteY23" fmla="*/ 2754754 h 4708981"/>
              <a:gd name="connsiteX24" fmla="*/ 10515600 w 10515600"/>
              <a:gd name="connsiteY24" fmla="*/ 3437556 h 4708981"/>
              <a:gd name="connsiteX25" fmla="*/ 10515600 w 10515600"/>
              <a:gd name="connsiteY25" fmla="*/ 3884909 h 4708981"/>
              <a:gd name="connsiteX26" fmla="*/ 10515600 w 10515600"/>
              <a:gd name="connsiteY26" fmla="*/ 4708981 h 4708981"/>
              <a:gd name="connsiteX27" fmla="*/ 9721088 w 10515600"/>
              <a:gd name="connsiteY27" fmla="*/ 4708981 h 4708981"/>
              <a:gd name="connsiteX28" fmla="*/ 8926576 w 10515600"/>
              <a:gd name="connsiteY28" fmla="*/ 4708981 h 4708981"/>
              <a:gd name="connsiteX29" fmla="*/ 8447532 w 10515600"/>
              <a:gd name="connsiteY29" fmla="*/ 4708981 h 4708981"/>
              <a:gd name="connsiteX30" fmla="*/ 7863332 w 10515600"/>
              <a:gd name="connsiteY30" fmla="*/ 4708981 h 4708981"/>
              <a:gd name="connsiteX31" fmla="*/ 7489444 w 10515600"/>
              <a:gd name="connsiteY31" fmla="*/ 4708981 h 4708981"/>
              <a:gd name="connsiteX32" fmla="*/ 6800088 w 10515600"/>
              <a:gd name="connsiteY32" fmla="*/ 4708981 h 4708981"/>
              <a:gd name="connsiteX33" fmla="*/ 6005576 w 10515600"/>
              <a:gd name="connsiteY33" fmla="*/ 4708981 h 4708981"/>
              <a:gd name="connsiteX34" fmla="*/ 5526532 w 10515600"/>
              <a:gd name="connsiteY34" fmla="*/ 4708981 h 4708981"/>
              <a:gd name="connsiteX35" fmla="*/ 4732020 w 10515600"/>
              <a:gd name="connsiteY35" fmla="*/ 4708981 h 4708981"/>
              <a:gd name="connsiteX36" fmla="*/ 4147820 w 10515600"/>
              <a:gd name="connsiteY36" fmla="*/ 4708981 h 4708981"/>
              <a:gd name="connsiteX37" fmla="*/ 3353308 w 10515600"/>
              <a:gd name="connsiteY37" fmla="*/ 4708981 h 4708981"/>
              <a:gd name="connsiteX38" fmla="*/ 2558796 w 10515600"/>
              <a:gd name="connsiteY38" fmla="*/ 4708981 h 4708981"/>
              <a:gd name="connsiteX39" fmla="*/ 2184908 w 10515600"/>
              <a:gd name="connsiteY39" fmla="*/ 4708981 h 4708981"/>
              <a:gd name="connsiteX40" fmla="*/ 1705864 w 10515600"/>
              <a:gd name="connsiteY40" fmla="*/ 4708981 h 4708981"/>
              <a:gd name="connsiteX41" fmla="*/ 1121664 w 10515600"/>
              <a:gd name="connsiteY41" fmla="*/ 4708981 h 4708981"/>
              <a:gd name="connsiteX42" fmla="*/ 537464 w 10515600"/>
              <a:gd name="connsiteY42" fmla="*/ 4708981 h 4708981"/>
              <a:gd name="connsiteX43" fmla="*/ 0 w 10515600"/>
              <a:gd name="connsiteY43" fmla="*/ 4708981 h 4708981"/>
              <a:gd name="connsiteX44" fmla="*/ 0 w 10515600"/>
              <a:gd name="connsiteY44" fmla="*/ 4214538 h 4708981"/>
              <a:gd name="connsiteX45" fmla="*/ 0 w 10515600"/>
              <a:gd name="connsiteY45" fmla="*/ 3531736 h 4708981"/>
              <a:gd name="connsiteX46" fmla="*/ 0 w 10515600"/>
              <a:gd name="connsiteY46" fmla="*/ 2990203 h 4708981"/>
              <a:gd name="connsiteX47" fmla="*/ 0 w 10515600"/>
              <a:gd name="connsiteY47" fmla="*/ 2307401 h 4708981"/>
              <a:gd name="connsiteX48" fmla="*/ 0 w 10515600"/>
              <a:gd name="connsiteY48" fmla="*/ 1765868 h 4708981"/>
              <a:gd name="connsiteX49" fmla="*/ 0 w 10515600"/>
              <a:gd name="connsiteY49" fmla="*/ 1130155 h 4708981"/>
              <a:gd name="connsiteX50" fmla="*/ 0 w 10515600"/>
              <a:gd name="connsiteY50" fmla="*/ 635712 h 4708981"/>
              <a:gd name="connsiteX51" fmla="*/ 0 w 10515600"/>
              <a:gd name="connsiteY51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0515600" h="4708981" fill="none" extrusionOk="0">
                <a:moveTo>
                  <a:pt x="0" y="0"/>
                </a:moveTo>
                <a:cubicBezTo>
                  <a:pt x="187319" y="-55383"/>
                  <a:pt x="494436" y="18678"/>
                  <a:pt x="689356" y="0"/>
                </a:cubicBezTo>
                <a:cubicBezTo>
                  <a:pt x="884276" y="-18678"/>
                  <a:pt x="1066982" y="14017"/>
                  <a:pt x="1273556" y="0"/>
                </a:cubicBezTo>
                <a:cubicBezTo>
                  <a:pt x="1480130" y="-14017"/>
                  <a:pt x="1682152" y="46115"/>
                  <a:pt x="1962912" y="0"/>
                </a:cubicBezTo>
                <a:cubicBezTo>
                  <a:pt x="2243672" y="-46115"/>
                  <a:pt x="2307040" y="68194"/>
                  <a:pt x="2547112" y="0"/>
                </a:cubicBezTo>
                <a:cubicBezTo>
                  <a:pt x="2787184" y="-68194"/>
                  <a:pt x="2918123" y="65291"/>
                  <a:pt x="3131312" y="0"/>
                </a:cubicBezTo>
                <a:cubicBezTo>
                  <a:pt x="3344501" y="-65291"/>
                  <a:pt x="3579751" y="31774"/>
                  <a:pt x="3715512" y="0"/>
                </a:cubicBezTo>
                <a:cubicBezTo>
                  <a:pt x="3851273" y="-31774"/>
                  <a:pt x="3912442" y="4755"/>
                  <a:pt x="3984244" y="0"/>
                </a:cubicBezTo>
                <a:cubicBezTo>
                  <a:pt x="4056046" y="-4755"/>
                  <a:pt x="4526807" y="17716"/>
                  <a:pt x="4673600" y="0"/>
                </a:cubicBezTo>
                <a:cubicBezTo>
                  <a:pt x="4820393" y="-17716"/>
                  <a:pt x="4873766" y="9199"/>
                  <a:pt x="4942332" y="0"/>
                </a:cubicBezTo>
                <a:cubicBezTo>
                  <a:pt x="5010898" y="-9199"/>
                  <a:pt x="5291794" y="8584"/>
                  <a:pt x="5526532" y="0"/>
                </a:cubicBezTo>
                <a:cubicBezTo>
                  <a:pt x="5761270" y="-8584"/>
                  <a:pt x="6047483" y="46849"/>
                  <a:pt x="6321044" y="0"/>
                </a:cubicBezTo>
                <a:cubicBezTo>
                  <a:pt x="6594605" y="-46849"/>
                  <a:pt x="6724048" y="45312"/>
                  <a:pt x="7115556" y="0"/>
                </a:cubicBezTo>
                <a:cubicBezTo>
                  <a:pt x="7507064" y="-45312"/>
                  <a:pt x="7537048" y="75633"/>
                  <a:pt x="7804912" y="0"/>
                </a:cubicBezTo>
                <a:cubicBezTo>
                  <a:pt x="8072776" y="-75633"/>
                  <a:pt x="8057380" y="26891"/>
                  <a:pt x="8283956" y="0"/>
                </a:cubicBezTo>
                <a:cubicBezTo>
                  <a:pt x="8510532" y="-26891"/>
                  <a:pt x="8478616" y="9898"/>
                  <a:pt x="8552688" y="0"/>
                </a:cubicBezTo>
                <a:cubicBezTo>
                  <a:pt x="8626760" y="-9898"/>
                  <a:pt x="8811859" y="52649"/>
                  <a:pt x="9031732" y="0"/>
                </a:cubicBezTo>
                <a:cubicBezTo>
                  <a:pt x="9251605" y="-52649"/>
                  <a:pt x="9534006" y="5064"/>
                  <a:pt x="9721088" y="0"/>
                </a:cubicBezTo>
                <a:cubicBezTo>
                  <a:pt x="9908170" y="-5064"/>
                  <a:pt x="10131018" y="56274"/>
                  <a:pt x="10515600" y="0"/>
                </a:cubicBezTo>
                <a:cubicBezTo>
                  <a:pt x="10543276" y="190662"/>
                  <a:pt x="10466870" y="261862"/>
                  <a:pt x="10515600" y="447353"/>
                </a:cubicBezTo>
                <a:cubicBezTo>
                  <a:pt x="10564330" y="632844"/>
                  <a:pt x="10510345" y="740737"/>
                  <a:pt x="10515600" y="941796"/>
                </a:cubicBezTo>
                <a:cubicBezTo>
                  <a:pt x="10520855" y="1142855"/>
                  <a:pt x="10479423" y="1407705"/>
                  <a:pt x="10515600" y="1624598"/>
                </a:cubicBezTo>
                <a:cubicBezTo>
                  <a:pt x="10551777" y="1841491"/>
                  <a:pt x="10508142" y="2005200"/>
                  <a:pt x="10515600" y="2119041"/>
                </a:cubicBezTo>
                <a:cubicBezTo>
                  <a:pt x="10523058" y="2232882"/>
                  <a:pt x="10494224" y="2606591"/>
                  <a:pt x="10515600" y="2754754"/>
                </a:cubicBezTo>
                <a:cubicBezTo>
                  <a:pt x="10536976" y="2902917"/>
                  <a:pt x="10508026" y="3223848"/>
                  <a:pt x="10515600" y="3437556"/>
                </a:cubicBezTo>
                <a:cubicBezTo>
                  <a:pt x="10523174" y="3651264"/>
                  <a:pt x="10482676" y="3707274"/>
                  <a:pt x="10515600" y="3884909"/>
                </a:cubicBezTo>
                <a:cubicBezTo>
                  <a:pt x="10548524" y="4062544"/>
                  <a:pt x="10500255" y="4327464"/>
                  <a:pt x="10515600" y="4708981"/>
                </a:cubicBezTo>
                <a:cubicBezTo>
                  <a:pt x="10229805" y="4755895"/>
                  <a:pt x="10088313" y="4640782"/>
                  <a:pt x="9721088" y="4708981"/>
                </a:cubicBezTo>
                <a:cubicBezTo>
                  <a:pt x="9353863" y="4777180"/>
                  <a:pt x="9113387" y="4680577"/>
                  <a:pt x="8926576" y="4708981"/>
                </a:cubicBezTo>
                <a:cubicBezTo>
                  <a:pt x="8739765" y="4737385"/>
                  <a:pt x="8635306" y="4689934"/>
                  <a:pt x="8447532" y="4708981"/>
                </a:cubicBezTo>
                <a:cubicBezTo>
                  <a:pt x="8259758" y="4728028"/>
                  <a:pt x="8000027" y="4688970"/>
                  <a:pt x="7863332" y="4708981"/>
                </a:cubicBezTo>
                <a:cubicBezTo>
                  <a:pt x="7726637" y="4728992"/>
                  <a:pt x="7622813" y="4687083"/>
                  <a:pt x="7489444" y="4708981"/>
                </a:cubicBezTo>
                <a:cubicBezTo>
                  <a:pt x="7356075" y="4730879"/>
                  <a:pt x="7080440" y="4634483"/>
                  <a:pt x="6800088" y="4708981"/>
                </a:cubicBezTo>
                <a:cubicBezTo>
                  <a:pt x="6519736" y="4783479"/>
                  <a:pt x="6298387" y="4678959"/>
                  <a:pt x="6005576" y="4708981"/>
                </a:cubicBezTo>
                <a:cubicBezTo>
                  <a:pt x="5712765" y="4739003"/>
                  <a:pt x="5728104" y="4697756"/>
                  <a:pt x="5526532" y="4708981"/>
                </a:cubicBezTo>
                <a:cubicBezTo>
                  <a:pt x="5324960" y="4720206"/>
                  <a:pt x="4908876" y="4650765"/>
                  <a:pt x="4732020" y="4708981"/>
                </a:cubicBezTo>
                <a:cubicBezTo>
                  <a:pt x="4555164" y="4767197"/>
                  <a:pt x="4282840" y="4686003"/>
                  <a:pt x="4147820" y="4708981"/>
                </a:cubicBezTo>
                <a:cubicBezTo>
                  <a:pt x="4012800" y="4731959"/>
                  <a:pt x="3657788" y="4676179"/>
                  <a:pt x="3353308" y="4708981"/>
                </a:cubicBezTo>
                <a:cubicBezTo>
                  <a:pt x="3048828" y="4741783"/>
                  <a:pt x="2793921" y="4689259"/>
                  <a:pt x="2558796" y="4708981"/>
                </a:cubicBezTo>
                <a:cubicBezTo>
                  <a:pt x="2323671" y="4728703"/>
                  <a:pt x="2337658" y="4696588"/>
                  <a:pt x="2184908" y="4708981"/>
                </a:cubicBezTo>
                <a:cubicBezTo>
                  <a:pt x="2032158" y="4721374"/>
                  <a:pt x="1826276" y="4701244"/>
                  <a:pt x="1705864" y="4708981"/>
                </a:cubicBezTo>
                <a:cubicBezTo>
                  <a:pt x="1585452" y="4716718"/>
                  <a:pt x="1330200" y="4707723"/>
                  <a:pt x="1121664" y="4708981"/>
                </a:cubicBezTo>
                <a:cubicBezTo>
                  <a:pt x="913128" y="4710239"/>
                  <a:pt x="767538" y="4701398"/>
                  <a:pt x="537464" y="4708981"/>
                </a:cubicBezTo>
                <a:cubicBezTo>
                  <a:pt x="307390" y="4716564"/>
                  <a:pt x="263246" y="4663945"/>
                  <a:pt x="0" y="4708981"/>
                </a:cubicBezTo>
                <a:cubicBezTo>
                  <a:pt x="-34395" y="4530824"/>
                  <a:pt x="17031" y="4351695"/>
                  <a:pt x="0" y="4214538"/>
                </a:cubicBezTo>
                <a:cubicBezTo>
                  <a:pt x="-17031" y="4077381"/>
                  <a:pt x="19840" y="3746412"/>
                  <a:pt x="0" y="3531736"/>
                </a:cubicBezTo>
                <a:cubicBezTo>
                  <a:pt x="-19840" y="3317060"/>
                  <a:pt x="26708" y="3158105"/>
                  <a:pt x="0" y="2990203"/>
                </a:cubicBezTo>
                <a:cubicBezTo>
                  <a:pt x="-26708" y="2822301"/>
                  <a:pt x="40541" y="2540658"/>
                  <a:pt x="0" y="2307401"/>
                </a:cubicBezTo>
                <a:cubicBezTo>
                  <a:pt x="-40541" y="2074144"/>
                  <a:pt x="35898" y="1963208"/>
                  <a:pt x="0" y="1765868"/>
                </a:cubicBezTo>
                <a:cubicBezTo>
                  <a:pt x="-35898" y="1568528"/>
                  <a:pt x="52115" y="1387127"/>
                  <a:pt x="0" y="1130155"/>
                </a:cubicBezTo>
                <a:cubicBezTo>
                  <a:pt x="-52115" y="873183"/>
                  <a:pt x="34607" y="753575"/>
                  <a:pt x="0" y="635712"/>
                </a:cubicBezTo>
                <a:cubicBezTo>
                  <a:pt x="-34607" y="517849"/>
                  <a:pt x="13183" y="158848"/>
                  <a:pt x="0" y="0"/>
                </a:cubicBezTo>
                <a:close/>
              </a:path>
              <a:path w="10515600" h="4708981" stroke="0" extrusionOk="0">
                <a:moveTo>
                  <a:pt x="0" y="0"/>
                </a:moveTo>
                <a:cubicBezTo>
                  <a:pt x="117769" y="-54612"/>
                  <a:pt x="363642" y="16397"/>
                  <a:pt x="479044" y="0"/>
                </a:cubicBezTo>
                <a:cubicBezTo>
                  <a:pt x="594446" y="-16397"/>
                  <a:pt x="677892" y="18700"/>
                  <a:pt x="747776" y="0"/>
                </a:cubicBezTo>
                <a:cubicBezTo>
                  <a:pt x="817660" y="-18700"/>
                  <a:pt x="1147191" y="42425"/>
                  <a:pt x="1542288" y="0"/>
                </a:cubicBezTo>
                <a:cubicBezTo>
                  <a:pt x="1937385" y="-42425"/>
                  <a:pt x="1903667" y="55036"/>
                  <a:pt x="2021332" y="0"/>
                </a:cubicBezTo>
                <a:cubicBezTo>
                  <a:pt x="2138997" y="-55036"/>
                  <a:pt x="2261555" y="30614"/>
                  <a:pt x="2500376" y="0"/>
                </a:cubicBezTo>
                <a:cubicBezTo>
                  <a:pt x="2739197" y="-30614"/>
                  <a:pt x="2992326" y="934"/>
                  <a:pt x="3294888" y="0"/>
                </a:cubicBezTo>
                <a:cubicBezTo>
                  <a:pt x="3597450" y="-934"/>
                  <a:pt x="3536470" y="20588"/>
                  <a:pt x="3668776" y="0"/>
                </a:cubicBezTo>
                <a:cubicBezTo>
                  <a:pt x="3801082" y="-20588"/>
                  <a:pt x="4167052" y="95069"/>
                  <a:pt x="4463288" y="0"/>
                </a:cubicBezTo>
                <a:cubicBezTo>
                  <a:pt x="4759524" y="-95069"/>
                  <a:pt x="4927052" y="44879"/>
                  <a:pt x="5257800" y="0"/>
                </a:cubicBezTo>
                <a:cubicBezTo>
                  <a:pt x="5588548" y="-44879"/>
                  <a:pt x="5635378" y="45685"/>
                  <a:pt x="5842000" y="0"/>
                </a:cubicBezTo>
                <a:cubicBezTo>
                  <a:pt x="6048622" y="-45685"/>
                  <a:pt x="6336244" y="84925"/>
                  <a:pt x="6636512" y="0"/>
                </a:cubicBezTo>
                <a:cubicBezTo>
                  <a:pt x="6936780" y="-84925"/>
                  <a:pt x="6983770" y="37784"/>
                  <a:pt x="7115556" y="0"/>
                </a:cubicBezTo>
                <a:cubicBezTo>
                  <a:pt x="7247342" y="-37784"/>
                  <a:pt x="7473141" y="52757"/>
                  <a:pt x="7594600" y="0"/>
                </a:cubicBezTo>
                <a:cubicBezTo>
                  <a:pt x="7716059" y="-52757"/>
                  <a:pt x="8131150" y="920"/>
                  <a:pt x="8283956" y="0"/>
                </a:cubicBezTo>
                <a:cubicBezTo>
                  <a:pt x="8436762" y="-920"/>
                  <a:pt x="8664826" y="24800"/>
                  <a:pt x="8763000" y="0"/>
                </a:cubicBezTo>
                <a:cubicBezTo>
                  <a:pt x="8861174" y="-24800"/>
                  <a:pt x="9272964" y="43339"/>
                  <a:pt x="9557512" y="0"/>
                </a:cubicBezTo>
                <a:cubicBezTo>
                  <a:pt x="9842060" y="-43339"/>
                  <a:pt x="10044680" y="73864"/>
                  <a:pt x="10515600" y="0"/>
                </a:cubicBezTo>
                <a:cubicBezTo>
                  <a:pt x="10583243" y="143493"/>
                  <a:pt x="10475727" y="393880"/>
                  <a:pt x="10515600" y="588623"/>
                </a:cubicBezTo>
                <a:cubicBezTo>
                  <a:pt x="10555473" y="783366"/>
                  <a:pt x="10468809" y="971679"/>
                  <a:pt x="10515600" y="1224335"/>
                </a:cubicBezTo>
                <a:cubicBezTo>
                  <a:pt x="10562391" y="1476991"/>
                  <a:pt x="10498040" y="1557629"/>
                  <a:pt x="10515600" y="1671688"/>
                </a:cubicBezTo>
                <a:cubicBezTo>
                  <a:pt x="10533160" y="1785747"/>
                  <a:pt x="10465696" y="2050894"/>
                  <a:pt x="10515600" y="2166131"/>
                </a:cubicBezTo>
                <a:cubicBezTo>
                  <a:pt x="10565504" y="2281368"/>
                  <a:pt x="10472131" y="2484415"/>
                  <a:pt x="10515600" y="2801844"/>
                </a:cubicBezTo>
                <a:cubicBezTo>
                  <a:pt x="10559069" y="3119273"/>
                  <a:pt x="10481039" y="3213122"/>
                  <a:pt x="10515600" y="3343377"/>
                </a:cubicBezTo>
                <a:cubicBezTo>
                  <a:pt x="10550161" y="3473632"/>
                  <a:pt x="10482870" y="3608702"/>
                  <a:pt x="10515600" y="3837820"/>
                </a:cubicBezTo>
                <a:cubicBezTo>
                  <a:pt x="10548330" y="4066938"/>
                  <a:pt x="10499627" y="4389120"/>
                  <a:pt x="10515600" y="4708981"/>
                </a:cubicBezTo>
                <a:cubicBezTo>
                  <a:pt x="10227586" y="4760281"/>
                  <a:pt x="10119660" y="4697683"/>
                  <a:pt x="9931400" y="4708981"/>
                </a:cubicBezTo>
                <a:cubicBezTo>
                  <a:pt x="9743140" y="4720279"/>
                  <a:pt x="9572454" y="4688853"/>
                  <a:pt x="9347200" y="4708981"/>
                </a:cubicBezTo>
                <a:cubicBezTo>
                  <a:pt x="9121946" y="4729109"/>
                  <a:pt x="9122157" y="4686875"/>
                  <a:pt x="8973312" y="4708981"/>
                </a:cubicBezTo>
                <a:cubicBezTo>
                  <a:pt x="8824467" y="4731087"/>
                  <a:pt x="8600522" y="4650340"/>
                  <a:pt x="8283956" y="4708981"/>
                </a:cubicBezTo>
                <a:cubicBezTo>
                  <a:pt x="7967390" y="4767622"/>
                  <a:pt x="8078544" y="4675023"/>
                  <a:pt x="7910068" y="4708981"/>
                </a:cubicBezTo>
                <a:cubicBezTo>
                  <a:pt x="7741592" y="4742939"/>
                  <a:pt x="7482196" y="4634346"/>
                  <a:pt x="7220712" y="4708981"/>
                </a:cubicBezTo>
                <a:cubicBezTo>
                  <a:pt x="6959228" y="4783616"/>
                  <a:pt x="7083994" y="4682446"/>
                  <a:pt x="6951980" y="4708981"/>
                </a:cubicBezTo>
                <a:cubicBezTo>
                  <a:pt x="6819966" y="4735516"/>
                  <a:pt x="6534052" y="4675686"/>
                  <a:pt x="6262624" y="4708981"/>
                </a:cubicBezTo>
                <a:cubicBezTo>
                  <a:pt x="5991196" y="4742276"/>
                  <a:pt x="6071788" y="4678212"/>
                  <a:pt x="5888736" y="4708981"/>
                </a:cubicBezTo>
                <a:cubicBezTo>
                  <a:pt x="5705684" y="4739750"/>
                  <a:pt x="5703122" y="4685962"/>
                  <a:pt x="5620004" y="4708981"/>
                </a:cubicBezTo>
                <a:cubicBezTo>
                  <a:pt x="5536886" y="4732000"/>
                  <a:pt x="5428214" y="4672669"/>
                  <a:pt x="5246116" y="4708981"/>
                </a:cubicBezTo>
                <a:cubicBezTo>
                  <a:pt x="5064018" y="4745293"/>
                  <a:pt x="4804133" y="4643867"/>
                  <a:pt x="4556760" y="4708981"/>
                </a:cubicBezTo>
                <a:cubicBezTo>
                  <a:pt x="4309387" y="4774095"/>
                  <a:pt x="4278713" y="4669490"/>
                  <a:pt x="4182872" y="4708981"/>
                </a:cubicBezTo>
                <a:cubicBezTo>
                  <a:pt x="4087031" y="4748472"/>
                  <a:pt x="3985387" y="4706392"/>
                  <a:pt x="3914140" y="4708981"/>
                </a:cubicBezTo>
                <a:cubicBezTo>
                  <a:pt x="3842893" y="4711570"/>
                  <a:pt x="3616144" y="4696516"/>
                  <a:pt x="3540252" y="4708981"/>
                </a:cubicBezTo>
                <a:cubicBezTo>
                  <a:pt x="3464360" y="4721446"/>
                  <a:pt x="3231048" y="4657855"/>
                  <a:pt x="3061208" y="4708981"/>
                </a:cubicBezTo>
                <a:cubicBezTo>
                  <a:pt x="2891368" y="4760107"/>
                  <a:pt x="2616460" y="4643029"/>
                  <a:pt x="2477008" y="4708981"/>
                </a:cubicBezTo>
                <a:cubicBezTo>
                  <a:pt x="2337556" y="4774933"/>
                  <a:pt x="2195858" y="4688349"/>
                  <a:pt x="2103120" y="4708981"/>
                </a:cubicBezTo>
                <a:cubicBezTo>
                  <a:pt x="2010382" y="4729613"/>
                  <a:pt x="1554116" y="4652251"/>
                  <a:pt x="1308608" y="4708981"/>
                </a:cubicBezTo>
                <a:cubicBezTo>
                  <a:pt x="1063100" y="4765711"/>
                  <a:pt x="872362" y="4671700"/>
                  <a:pt x="724408" y="4708981"/>
                </a:cubicBezTo>
                <a:cubicBezTo>
                  <a:pt x="576454" y="4746262"/>
                  <a:pt x="239070" y="4662391"/>
                  <a:pt x="0" y="4708981"/>
                </a:cubicBezTo>
                <a:cubicBezTo>
                  <a:pt x="-9278" y="4572933"/>
                  <a:pt x="2828" y="4274136"/>
                  <a:pt x="0" y="4073269"/>
                </a:cubicBezTo>
                <a:cubicBezTo>
                  <a:pt x="-2828" y="3872402"/>
                  <a:pt x="44220" y="3620964"/>
                  <a:pt x="0" y="3484646"/>
                </a:cubicBezTo>
                <a:cubicBezTo>
                  <a:pt x="-44220" y="3348328"/>
                  <a:pt x="56584" y="3084104"/>
                  <a:pt x="0" y="2943113"/>
                </a:cubicBezTo>
                <a:cubicBezTo>
                  <a:pt x="-56584" y="2802122"/>
                  <a:pt x="51282" y="2575352"/>
                  <a:pt x="0" y="2307401"/>
                </a:cubicBezTo>
                <a:cubicBezTo>
                  <a:pt x="-51282" y="2039450"/>
                  <a:pt x="10050" y="1905298"/>
                  <a:pt x="0" y="1718778"/>
                </a:cubicBezTo>
                <a:cubicBezTo>
                  <a:pt x="-10050" y="1532258"/>
                  <a:pt x="78600" y="1202386"/>
                  <a:pt x="0" y="1035976"/>
                </a:cubicBezTo>
                <a:cubicBezTo>
                  <a:pt x="-78600" y="869566"/>
                  <a:pt x="67408" y="32252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427DB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3582DF99-B212-19E4-9056-A307266FB505}"/>
              </a:ext>
            </a:extLst>
          </p:cNvPr>
          <p:cNvGrpSpPr/>
          <p:nvPr/>
        </p:nvGrpSpPr>
        <p:grpSpPr>
          <a:xfrm>
            <a:off x="1838874" y="648085"/>
            <a:ext cx="8514251" cy="974106"/>
            <a:chOff x="1532580" y="859103"/>
            <a:chExt cx="8939927" cy="974106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B69B2AD1-0B5F-FED3-9372-7DBFD6F3B3BE}"/>
                </a:ext>
              </a:extLst>
            </p:cNvPr>
            <p:cNvSpPr/>
            <p:nvPr/>
          </p:nvSpPr>
          <p:spPr>
            <a:xfrm>
              <a:off x="1532580" y="859103"/>
              <a:ext cx="8939927" cy="974106"/>
            </a:xfrm>
            <a:prstGeom prst="roundRect">
              <a:avLst/>
            </a:prstGeom>
            <a:solidFill>
              <a:srgbClr val="427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78C52E50-01F3-5D4A-DEF8-1B3CCE5742D9}"/>
                </a:ext>
              </a:extLst>
            </p:cNvPr>
            <p:cNvSpPr txBox="1"/>
            <p:nvPr/>
          </p:nvSpPr>
          <p:spPr>
            <a:xfrm>
              <a:off x="1722027" y="977371"/>
              <a:ext cx="8547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「對與錯大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破音一" panose="040B0700000000000000" pitchFamily="82" charset="-120"/>
                  <a:ea typeface="王漢宗中楷體破音一" panose="040B0700000000000000" pitchFamily="82" charset="-120"/>
                </a:rPr>
                <a:t>挑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戰」活動</a:t>
              </a:r>
            </a:p>
          </p:txBody>
        </p:sp>
      </p:grp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B100506E-EA6E-8DE7-DA67-BFBC69A7317A}"/>
              </a:ext>
            </a:extLst>
          </p:cNvPr>
          <p:cNvSpPr txBox="1"/>
          <p:nvPr/>
        </p:nvSpPr>
        <p:spPr>
          <a:xfrm>
            <a:off x="1186916" y="3028920"/>
            <a:ext cx="100906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請每位小朋友仔細閱讀標題並觀察圖片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選出你的正確答案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挑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戰題共有 </a:t>
            </a:r>
            <a:r>
              <a:rPr lang="en-US" altLang="zh-TW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5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 題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全班答對即可過關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8EA20EB-DD21-CE05-7D9E-B50069AA0EBF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統整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活動│活動三：對與錯大挑戰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058CAC3-3939-2BAF-4C49-0729C4FEC756}"/>
              </a:ext>
            </a:extLst>
          </p:cNvPr>
          <p:cNvSpPr txBox="1"/>
          <p:nvPr/>
        </p:nvSpPr>
        <p:spPr>
          <a:xfrm>
            <a:off x="1339316" y="1950387"/>
            <a:ext cx="9665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經過前面的學習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接下來要請各位小朋友參加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挑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戰賽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挑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戰規則有以下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3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 點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7CE962B-8316-B593-3F5E-B14C7139DE0D}"/>
              </a:ext>
            </a:extLst>
          </p:cNvPr>
          <p:cNvSpPr txBox="1"/>
          <p:nvPr/>
        </p:nvSpPr>
        <p:spPr>
          <a:xfrm>
            <a:off x="2394979" y="5119527"/>
            <a:ext cx="73893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準備好了嗎？我們開始吧！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427DB9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451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3">
            <a:extLst>
              <a:ext uri="{FF2B5EF4-FFF2-40B4-BE49-F238E27FC236}">
                <a16:creationId xmlns:a16="http://schemas.microsoft.com/office/drawing/2014/main" id="{EA2406B4-7482-58A0-9749-504651486C47}"/>
              </a:ext>
            </a:extLst>
          </p:cNvPr>
          <p:cNvSpPr/>
          <p:nvPr/>
        </p:nvSpPr>
        <p:spPr>
          <a:xfrm>
            <a:off x="486032" y="545839"/>
            <a:ext cx="11236411" cy="610436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405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36A0B63-1AD9-E026-DA27-EB68F2A7D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737" y="1035695"/>
            <a:ext cx="3477329" cy="487856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346E710-5435-EA52-4F9B-E7C11DFBB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037" y="1035695"/>
            <a:ext cx="3487587" cy="487856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C4DC96F-E447-79C2-B301-7DD1DC1F22E0}"/>
              </a:ext>
            </a:extLst>
          </p:cNvPr>
          <p:cNvSpPr/>
          <p:nvPr/>
        </p:nvSpPr>
        <p:spPr>
          <a:xfrm>
            <a:off x="2336800" y="303244"/>
            <a:ext cx="7222028" cy="4851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 機車可以乘坐幾人</a:t>
            </a:r>
            <a:r>
              <a:rPr lang="zh-TW" altLang="en-US" sz="3400" b="1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34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927C5C8-C102-D879-6FFF-AD383215F9E7}"/>
              </a:ext>
            </a:extLst>
          </p:cNvPr>
          <p:cNvSpPr/>
          <p:nvPr/>
        </p:nvSpPr>
        <p:spPr>
          <a:xfrm>
            <a:off x="2443402" y="5918925"/>
            <a:ext cx="1595997" cy="48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兩人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B6A5975-5E08-522B-C1B1-BE78A596B0B4}"/>
              </a:ext>
            </a:extLst>
          </p:cNvPr>
          <p:cNvSpPr/>
          <p:nvPr/>
        </p:nvSpPr>
        <p:spPr>
          <a:xfrm>
            <a:off x="7962831" y="5914259"/>
            <a:ext cx="1595997" cy="48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三人</a:t>
            </a:r>
          </a:p>
        </p:txBody>
      </p:sp>
      <p:sp>
        <p:nvSpPr>
          <p:cNvPr id="10" name="甜甜圈 6">
            <a:extLst>
              <a:ext uri="{FF2B5EF4-FFF2-40B4-BE49-F238E27FC236}">
                <a16:creationId xmlns:a16="http://schemas.microsoft.com/office/drawing/2014/main" id="{C9E8C9C8-1025-C33B-D5FF-0B210CCF249E}"/>
              </a:ext>
            </a:extLst>
          </p:cNvPr>
          <p:cNvSpPr/>
          <p:nvPr/>
        </p:nvSpPr>
        <p:spPr>
          <a:xfrm>
            <a:off x="2796900" y="4987730"/>
            <a:ext cx="889000" cy="889000"/>
          </a:xfrm>
          <a:prstGeom prst="donu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乘號 10">
            <a:extLst>
              <a:ext uri="{FF2B5EF4-FFF2-40B4-BE49-F238E27FC236}">
                <a16:creationId xmlns:a16="http://schemas.microsoft.com/office/drawing/2014/main" id="{CFFA638F-DED9-FFBC-FC4A-F5E4AD97E9BD}"/>
              </a:ext>
            </a:extLst>
          </p:cNvPr>
          <p:cNvSpPr/>
          <p:nvPr/>
        </p:nvSpPr>
        <p:spPr>
          <a:xfrm>
            <a:off x="8160754" y="4832155"/>
            <a:ext cx="1200150" cy="1200150"/>
          </a:xfrm>
          <a:prstGeom prst="mathMultiply">
            <a:avLst/>
          </a:prstGeom>
          <a:solidFill>
            <a:srgbClr val="DC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7247ABA-0E6C-0D91-50C2-2499AD1C2097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統整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活動│活動三：對與錯大挑戰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73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86032" y="545839"/>
            <a:ext cx="11236411" cy="610436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405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92682" y="303244"/>
            <a:ext cx="7623110" cy="485190"/>
          </a:xfrm>
          <a:prstGeom prst="rect">
            <a:avLst/>
          </a:prstGeom>
          <a:solidFill>
            <a:srgbClr val="E0E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 搭乘機車要坐在哪裡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？</a:t>
            </a:r>
          </a:p>
        </p:txBody>
      </p:sp>
      <p:sp>
        <p:nvSpPr>
          <p:cNvPr id="8" name="矩形 7"/>
          <p:cNvSpPr/>
          <p:nvPr/>
        </p:nvSpPr>
        <p:spPr>
          <a:xfrm>
            <a:off x="1701098" y="5914259"/>
            <a:ext cx="3080606" cy="48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站在前踏板</a:t>
            </a:r>
          </a:p>
        </p:txBody>
      </p:sp>
      <p:sp>
        <p:nvSpPr>
          <p:cNvPr id="9" name="矩形 8"/>
          <p:cNvSpPr/>
          <p:nvPr/>
        </p:nvSpPr>
        <p:spPr>
          <a:xfrm>
            <a:off x="6301629" y="5914259"/>
            <a:ext cx="4918401" cy="48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坐在後座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緊抱駕駛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789" y="1033362"/>
            <a:ext cx="3391224" cy="488323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522" y="1031029"/>
            <a:ext cx="3420613" cy="4883230"/>
          </a:xfrm>
          <a:prstGeom prst="rect">
            <a:avLst/>
          </a:prstGeom>
        </p:spPr>
      </p:pic>
      <p:sp>
        <p:nvSpPr>
          <p:cNvPr id="10" name="甜甜圈 9"/>
          <p:cNvSpPr/>
          <p:nvPr/>
        </p:nvSpPr>
        <p:spPr>
          <a:xfrm>
            <a:off x="8316328" y="4984569"/>
            <a:ext cx="889000" cy="889000"/>
          </a:xfrm>
          <a:prstGeom prst="donu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乘號 10"/>
          <p:cNvSpPr/>
          <p:nvPr/>
        </p:nvSpPr>
        <p:spPr>
          <a:xfrm>
            <a:off x="2641326" y="4841820"/>
            <a:ext cx="1200150" cy="1200150"/>
          </a:xfrm>
          <a:prstGeom prst="mathMultiply">
            <a:avLst/>
          </a:prstGeom>
          <a:solidFill>
            <a:srgbClr val="DC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8169604-18D5-BA71-C18F-EF85A67081AB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統整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活動│活動三：對與錯大挑戰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4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86032" y="545839"/>
            <a:ext cx="11236411" cy="610436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405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45789" y="303244"/>
            <a:ext cx="9072448" cy="485190"/>
          </a:xfrm>
          <a:prstGeom prst="rect">
            <a:avLst/>
          </a:prstGeom>
          <a:solidFill>
            <a:srgbClr val="E0E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 哪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種乘坐方式是正確的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？</a:t>
            </a:r>
          </a:p>
        </p:txBody>
      </p:sp>
      <p:sp>
        <p:nvSpPr>
          <p:cNvPr id="8" name="矩形 7"/>
          <p:cNvSpPr/>
          <p:nvPr/>
        </p:nvSpPr>
        <p:spPr>
          <a:xfrm>
            <a:off x="1701098" y="5914259"/>
            <a:ext cx="3080606" cy="48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側坐於後座</a:t>
            </a:r>
          </a:p>
        </p:txBody>
      </p:sp>
      <p:sp>
        <p:nvSpPr>
          <p:cNvPr id="9" name="矩形 8"/>
          <p:cNvSpPr/>
          <p:nvPr/>
        </p:nvSpPr>
        <p:spPr>
          <a:xfrm>
            <a:off x="6152079" y="5914259"/>
            <a:ext cx="5067951" cy="48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坐於後座且緊抱駕駛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522" y="1031029"/>
            <a:ext cx="3420613" cy="488323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789" y="1031029"/>
            <a:ext cx="3495728" cy="4883230"/>
          </a:xfrm>
          <a:prstGeom prst="rect">
            <a:avLst/>
          </a:prstGeom>
        </p:spPr>
      </p:pic>
      <p:sp>
        <p:nvSpPr>
          <p:cNvPr id="10" name="甜甜圈 9"/>
          <p:cNvSpPr/>
          <p:nvPr/>
        </p:nvSpPr>
        <p:spPr>
          <a:xfrm>
            <a:off x="8316328" y="4984569"/>
            <a:ext cx="889000" cy="889000"/>
          </a:xfrm>
          <a:prstGeom prst="donu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乘號 10"/>
          <p:cNvSpPr/>
          <p:nvPr/>
        </p:nvSpPr>
        <p:spPr>
          <a:xfrm>
            <a:off x="2641326" y="4832155"/>
            <a:ext cx="1200150" cy="1200150"/>
          </a:xfrm>
          <a:prstGeom prst="mathMultiply">
            <a:avLst/>
          </a:prstGeom>
          <a:solidFill>
            <a:srgbClr val="DC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9DD528C-06CD-471E-6290-31F645B33578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統整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活動│活動三：對與錯大挑戰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6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86032" y="545839"/>
            <a:ext cx="11236411" cy="610436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405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98376" y="303244"/>
            <a:ext cx="10221654" cy="485190"/>
          </a:xfrm>
          <a:prstGeom prst="rect">
            <a:avLst/>
          </a:prstGeom>
          <a:solidFill>
            <a:srgbClr val="E0E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 哪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種是正確戴安全帽的方式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？</a:t>
            </a:r>
          </a:p>
        </p:txBody>
      </p:sp>
      <p:sp>
        <p:nvSpPr>
          <p:cNvPr id="8" name="矩形 7"/>
          <p:cNvSpPr/>
          <p:nvPr/>
        </p:nvSpPr>
        <p:spPr>
          <a:xfrm>
            <a:off x="1371600" y="5878995"/>
            <a:ext cx="4701189" cy="48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安全帽符合頭部大小且扣緊扣環</a:t>
            </a:r>
          </a:p>
        </p:txBody>
      </p:sp>
      <p:sp>
        <p:nvSpPr>
          <p:cNvPr id="9" name="矩形 8"/>
          <p:cNvSpPr/>
          <p:nvPr/>
        </p:nvSpPr>
        <p:spPr>
          <a:xfrm>
            <a:off x="7249886" y="5878995"/>
            <a:ext cx="3512944" cy="48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安全帽過大且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未扣上扣環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5709"/>
          <a:stretch/>
        </p:blipFill>
        <p:spPr>
          <a:xfrm>
            <a:off x="1543101" y="1075032"/>
            <a:ext cx="3396599" cy="460444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t="5709"/>
          <a:stretch/>
        </p:blipFill>
        <p:spPr>
          <a:xfrm>
            <a:off x="6984094" y="1075032"/>
            <a:ext cx="3403920" cy="4604444"/>
          </a:xfrm>
          <a:prstGeom prst="rect">
            <a:avLst/>
          </a:prstGeom>
        </p:spPr>
      </p:pic>
      <p:sp>
        <p:nvSpPr>
          <p:cNvPr id="10" name="甜甜圈 9"/>
          <p:cNvSpPr/>
          <p:nvPr/>
        </p:nvSpPr>
        <p:spPr>
          <a:xfrm>
            <a:off x="2796900" y="4752947"/>
            <a:ext cx="889000" cy="889000"/>
          </a:xfrm>
          <a:prstGeom prst="donu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乘號 10"/>
          <p:cNvSpPr/>
          <p:nvPr/>
        </p:nvSpPr>
        <p:spPr>
          <a:xfrm>
            <a:off x="8160754" y="4597372"/>
            <a:ext cx="1200150" cy="1200150"/>
          </a:xfrm>
          <a:prstGeom prst="mathMultiply">
            <a:avLst/>
          </a:prstGeom>
          <a:solidFill>
            <a:srgbClr val="DC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04AA7F2-5FA6-0FA8-F307-AD8121134A20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統整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活動│活動三：對與錯大挑戰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45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46E875A1-D48D-6926-0605-86BDF95198F1}"/>
              </a:ext>
            </a:extLst>
          </p:cNvPr>
          <p:cNvSpPr/>
          <p:nvPr/>
        </p:nvSpPr>
        <p:spPr>
          <a:xfrm>
            <a:off x="4728178" y="2018510"/>
            <a:ext cx="6652395" cy="3562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zh-TW" altLang="en-US" sz="4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乘坐機車要小心</a:t>
            </a:r>
            <a:endParaRPr lang="en-US" altLang="zh-TW" sz="40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>
              <a:lnSpc>
                <a:spcPts val="5500"/>
              </a:lnSpc>
            </a:pPr>
            <a:r>
              <a:rPr lang="zh-TW" altLang="en-US" sz="4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坐在後座像騎馬</a:t>
            </a:r>
          </a:p>
          <a:p>
            <a:pPr>
              <a:lnSpc>
                <a:spcPts val="5500"/>
              </a:lnSpc>
            </a:pPr>
            <a:r>
              <a:rPr lang="zh-TW" altLang="en-US" sz="4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緊抱騎士不要放</a:t>
            </a:r>
            <a:endParaRPr lang="en-US" altLang="zh-TW" sz="40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>
              <a:lnSpc>
                <a:spcPts val="5500"/>
              </a:lnSpc>
            </a:pPr>
            <a:r>
              <a:rPr lang="zh-TW" altLang="en-US" sz="4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記得戴上安全帽</a:t>
            </a:r>
            <a:endParaRPr lang="en-US" altLang="zh-TW" sz="40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>
              <a:lnSpc>
                <a:spcPts val="5500"/>
              </a:lnSpc>
            </a:pPr>
            <a:r>
              <a:rPr lang="zh-TW" altLang="en-US" sz="4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戴好戴穩沒煩惱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EAC4F0D-A396-F979-BB70-953BB97F4772}"/>
              </a:ext>
            </a:extLst>
          </p:cNvPr>
          <p:cNvSpPr/>
          <p:nvPr/>
        </p:nvSpPr>
        <p:spPr>
          <a:xfrm>
            <a:off x="5844407" y="918912"/>
            <a:ext cx="3657940" cy="741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zh-TW" altLang="en-US" sz="40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唸謠時間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3BDE235-2E18-AE03-D31E-8E140B1C1496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統整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活動│活動三：對與錯大挑戰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306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D0565F5-35AF-CC41-F3BD-59E07FA51134}"/>
              </a:ext>
            </a:extLst>
          </p:cNvPr>
          <p:cNvSpPr/>
          <p:nvPr/>
        </p:nvSpPr>
        <p:spPr>
          <a:xfrm>
            <a:off x="304800" y="702528"/>
            <a:ext cx="11582400" cy="5751436"/>
          </a:xfrm>
          <a:custGeom>
            <a:avLst/>
            <a:gdLst>
              <a:gd name="connsiteX0" fmla="*/ 0 w 11582400"/>
              <a:gd name="connsiteY0" fmla="*/ 0 h 5751436"/>
              <a:gd name="connsiteX1" fmla="*/ 463296 w 11582400"/>
              <a:gd name="connsiteY1" fmla="*/ 0 h 5751436"/>
              <a:gd name="connsiteX2" fmla="*/ 1274064 w 11582400"/>
              <a:gd name="connsiteY2" fmla="*/ 0 h 5751436"/>
              <a:gd name="connsiteX3" fmla="*/ 1969008 w 11582400"/>
              <a:gd name="connsiteY3" fmla="*/ 0 h 5751436"/>
              <a:gd name="connsiteX4" fmla="*/ 2432304 w 11582400"/>
              <a:gd name="connsiteY4" fmla="*/ 0 h 5751436"/>
              <a:gd name="connsiteX5" fmla="*/ 2663952 w 11582400"/>
              <a:gd name="connsiteY5" fmla="*/ 0 h 5751436"/>
              <a:gd name="connsiteX6" fmla="*/ 3127248 w 11582400"/>
              <a:gd name="connsiteY6" fmla="*/ 0 h 5751436"/>
              <a:gd name="connsiteX7" fmla="*/ 3822192 w 11582400"/>
              <a:gd name="connsiteY7" fmla="*/ 0 h 5751436"/>
              <a:gd name="connsiteX8" fmla="*/ 4632960 w 11582400"/>
              <a:gd name="connsiteY8" fmla="*/ 0 h 5751436"/>
              <a:gd name="connsiteX9" fmla="*/ 4864608 w 11582400"/>
              <a:gd name="connsiteY9" fmla="*/ 0 h 5751436"/>
              <a:gd name="connsiteX10" fmla="*/ 5096256 w 11582400"/>
              <a:gd name="connsiteY10" fmla="*/ 0 h 5751436"/>
              <a:gd name="connsiteX11" fmla="*/ 5907024 w 11582400"/>
              <a:gd name="connsiteY11" fmla="*/ 0 h 5751436"/>
              <a:gd name="connsiteX12" fmla="*/ 6138672 w 11582400"/>
              <a:gd name="connsiteY12" fmla="*/ 0 h 5751436"/>
              <a:gd name="connsiteX13" fmla="*/ 6717792 w 11582400"/>
              <a:gd name="connsiteY13" fmla="*/ 0 h 5751436"/>
              <a:gd name="connsiteX14" fmla="*/ 7065264 w 11582400"/>
              <a:gd name="connsiteY14" fmla="*/ 0 h 5751436"/>
              <a:gd name="connsiteX15" fmla="*/ 7412736 w 11582400"/>
              <a:gd name="connsiteY15" fmla="*/ 0 h 5751436"/>
              <a:gd name="connsiteX16" fmla="*/ 7760208 w 11582400"/>
              <a:gd name="connsiteY16" fmla="*/ 0 h 5751436"/>
              <a:gd name="connsiteX17" fmla="*/ 8107680 w 11582400"/>
              <a:gd name="connsiteY17" fmla="*/ 0 h 5751436"/>
              <a:gd name="connsiteX18" fmla="*/ 8570976 w 11582400"/>
              <a:gd name="connsiteY18" fmla="*/ 0 h 5751436"/>
              <a:gd name="connsiteX19" fmla="*/ 8918448 w 11582400"/>
              <a:gd name="connsiteY19" fmla="*/ 0 h 5751436"/>
              <a:gd name="connsiteX20" fmla="*/ 9381744 w 11582400"/>
              <a:gd name="connsiteY20" fmla="*/ 0 h 5751436"/>
              <a:gd name="connsiteX21" fmla="*/ 10076688 w 11582400"/>
              <a:gd name="connsiteY21" fmla="*/ 0 h 5751436"/>
              <a:gd name="connsiteX22" fmla="*/ 10424160 w 11582400"/>
              <a:gd name="connsiteY22" fmla="*/ 0 h 5751436"/>
              <a:gd name="connsiteX23" fmla="*/ 10655808 w 11582400"/>
              <a:gd name="connsiteY23" fmla="*/ 0 h 5751436"/>
              <a:gd name="connsiteX24" fmla="*/ 11582400 w 11582400"/>
              <a:gd name="connsiteY24" fmla="*/ 0 h 5751436"/>
              <a:gd name="connsiteX25" fmla="*/ 11582400 w 11582400"/>
              <a:gd name="connsiteY25" fmla="*/ 402601 h 5751436"/>
              <a:gd name="connsiteX26" fmla="*/ 11582400 w 11582400"/>
              <a:gd name="connsiteY26" fmla="*/ 805201 h 5751436"/>
              <a:gd name="connsiteX27" fmla="*/ 11582400 w 11582400"/>
              <a:gd name="connsiteY27" fmla="*/ 1265316 h 5751436"/>
              <a:gd name="connsiteX28" fmla="*/ 11582400 w 11582400"/>
              <a:gd name="connsiteY28" fmla="*/ 1840460 h 5751436"/>
              <a:gd name="connsiteX29" fmla="*/ 11582400 w 11582400"/>
              <a:gd name="connsiteY29" fmla="*/ 2473117 h 5751436"/>
              <a:gd name="connsiteX30" fmla="*/ 11582400 w 11582400"/>
              <a:gd name="connsiteY30" fmla="*/ 2990747 h 5751436"/>
              <a:gd name="connsiteX31" fmla="*/ 11582400 w 11582400"/>
              <a:gd name="connsiteY31" fmla="*/ 3450862 h 5751436"/>
              <a:gd name="connsiteX32" fmla="*/ 11582400 w 11582400"/>
              <a:gd name="connsiteY32" fmla="*/ 3910976 h 5751436"/>
              <a:gd name="connsiteX33" fmla="*/ 11582400 w 11582400"/>
              <a:gd name="connsiteY33" fmla="*/ 4543634 h 5751436"/>
              <a:gd name="connsiteX34" fmla="*/ 11582400 w 11582400"/>
              <a:gd name="connsiteY34" fmla="*/ 4946235 h 5751436"/>
              <a:gd name="connsiteX35" fmla="*/ 11582400 w 11582400"/>
              <a:gd name="connsiteY35" fmla="*/ 5751436 h 5751436"/>
              <a:gd name="connsiteX36" fmla="*/ 11003280 w 11582400"/>
              <a:gd name="connsiteY36" fmla="*/ 5751436 h 5751436"/>
              <a:gd name="connsiteX37" fmla="*/ 10192512 w 11582400"/>
              <a:gd name="connsiteY37" fmla="*/ 5751436 h 5751436"/>
              <a:gd name="connsiteX38" fmla="*/ 9613392 w 11582400"/>
              <a:gd name="connsiteY38" fmla="*/ 5751436 h 5751436"/>
              <a:gd name="connsiteX39" fmla="*/ 9381744 w 11582400"/>
              <a:gd name="connsiteY39" fmla="*/ 5751436 h 5751436"/>
              <a:gd name="connsiteX40" fmla="*/ 9150096 w 11582400"/>
              <a:gd name="connsiteY40" fmla="*/ 5751436 h 5751436"/>
              <a:gd name="connsiteX41" fmla="*/ 8339328 w 11582400"/>
              <a:gd name="connsiteY41" fmla="*/ 5751436 h 5751436"/>
              <a:gd name="connsiteX42" fmla="*/ 7876032 w 11582400"/>
              <a:gd name="connsiteY42" fmla="*/ 5751436 h 5751436"/>
              <a:gd name="connsiteX43" fmla="*/ 7065264 w 11582400"/>
              <a:gd name="connsiteY43" fmla="*/ 5751436 h 5751436"/>
              <a:gd name="connsiteX44" fmla="*/ 6486144 w 11582400"/>
              <a:gd name="connsiteY44" fmla="*/ 5751436 h 5751436"/>
              <a:gd name="connsiteX45" fmla="*/ 6254496 w 11582400"/>
              <a:gd name="connsiteY45" fmla="*/ 5751436 h 5751436"/>
              <a:gd name="connsiteX46" fmla="*/ 5907024 w 11582400"/>
              <a:gd name="connsiteY46" fmla="*/ 5751436 h 5751436"/>
              <a:gd name="connsiteX47" fmla="*/ 5443728 w 11582400"/>
              <a:gd name="connsiteY47" fmla="*/ 5751436 h 5751436"/>
              <a:gd name="connsiteX48" fmla="*/ 4748784 w 11582400"/>
              <a:gd name="connsiteY48" fmla="*/ 5751436 h 5751436"/>
              <a:gd name="connsiteX49" fmla="*/ 4053840 w 11582400"/>
              <a:gd name="connsiteY49" fmla="*/ 5751436 h 5751436"/>
              <a:gd name="connsiteX50" fmla="*/ 3474720 w 11582400"/>
              <a:gd name="connsiteY50" fmla="*/ 5751436 h 5751436"/>
              <a:gd name="connsiteX51" fmla="*/ 3011424 w 11582400"/>
              <a:gd name="connsiteY51" fmla="*/ 5751436 h 5751436"/>
              <a:gd name="connsiteX52" fmla="*/ 2200656 w 11582400"/>
              <a:gd name="connsiteY52" fmla="*/ 5751436 h 5751436"/>
              <a:gd name="connsiteX53" fmla="*/ 1621536 w 11582400"/>
              <a:gd name="connsiteY53" fmla="*/ 5751436 h 5751436"/>
              <a:gd name="connsiteX54" fmla="*/ 1274064 w 11582400"/>
              <a:gd name="connsiteY54" fmla="*/ 5751436 h 5751436"/>
              <a:gd name="connsiteX55" fmla="*/ 926592 w 11582400"/>
              <a:gd name="connsiteY55" fmla="*/ 5751436 h 5751436"/>
              <a:gd name="connsiteX56" fmla="*/ 694944 w 11582400"/>
              <a:gd name="connsiteY56" fmla="*/ 5751436 h 5751436"/>
              <a:gd name="connsiteX57" fmla="*/ 0 w 11582400"/>
              <a:gd name="connsiteY57" fmla="*/ 5751436 h 5751436"/>
              <a:gd name="connsiteX58" fmla="*/ 0 w 11582400"/>
              <a:gd name="connsiteY58" fmla="*/ 5291321 h 5751436"/>
              <a:gd name="connsiteX59" fmla="*/ 0 w 11582400"/>
              <a:gd name="connsiteY59" fmla="*/ 4831206 h 5751436"/>
              <a:gd name="connsiteX60" fmla="*/ 0 w 11582400"/>
              <a:gd name="connsiteY60" fmla="*/ 4198548 h 5751436"/>
              <a:gd name="connsiteX61" fmla="*/ 0 w 11582400"/>
              <a:gd name="connsiteY61" fmla="*/ 3565890 h 5751436"/>
              <a:gd name="connsiteX62" fmla="*/ 0 w 11582400"/>
              <a:gd name="connsiteY62" fmla="*/ 2933232 h 5751436"/>
              <a:gd name="connsiteX63" fmla="*/ 0 w 11582400"/>
              <a:gd name="connsiteY63" fmla="*/ 2530632 h 5751436"/>
              <a:gd name="connsiteX64" fmla="*/ 0 w 11582400"/>
              <a:gd name="connsiteY64" fmla="*/ 2070517 h 5751436"/>
              <a:gd name="connsiteX65" fmla="*/ 0 w 11582400"/>
              <a:gd name="connsiteY65" fmla="*/ 1437859 h 5751436"/>
              <a:gd name="connsiteX66" fmla="*/ 0 w 11582400"/>
              <a:gd name="connsiteY66" fmla="*/ 747687 h 5751436"/>
              <a:gd name="connsiteX67" fmla="*/ 0 w 11582400"/>
              <a:gd name="connsiteY67" fmla="*/ 0 h 575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82400" h="5751436" fill="none" extrusionOk="0">
                <a:moveTo>
                  <a:pt x="0" y="0"/>
                </a:moveTo>
                <a:cubicBezTo>
                  <a:pt x="175319" y="-19372"/>
                  <a:pt x="320265" y="17588"/>
                  <a:pt x="463296" y="0"/>
                </a:cubicBezTo>
                <a:cubicBezTo>
                  <a:pt x="606327" y="-17588"/>
                  <a:pt x="919592" y="88472"/>
                  <a:pt x="1274064" y="0"/>
                </a:cubicBezTo>
                <a:cubicBezTo>
                  <a:pt x="1628536" y="-88472"/>
                  <a:pt x="1773499" y="408"/>
                  <a:pt x="1969008" y="0"/>
                </a:cubicBezTo>
                <a:cubicBezTo>
                  <a:pt x="2164517" y="-408"/>
                  <a:pt x="2279496" y="27318"/>
                  <a:pt x="2432304" y="0"/>
                </a:cubicBezTo>
                <a:cubicBezTo>
                  <a:pt x="2585112" y="-27318"/>
                  <a:pt x="2605414" y="23736"/>
                  <a:pt x="2663952" y="0"/>
                </a:cubicBezTo>
                <a:cubicBezTo>
                  <a:pt x="2722490" y="-23736"/>
                  <a:pt x="2935642" y="42225"/>
                  <a:pt x="3127248" y="0"/>
                </a:cubicBezTo>
                <a:cubicBezTo>
                  <a:pt x="3318854" y="-42225"/>
                  <a:pt x="3478985" y="70596"/>
                  <a:pt x="3822192" y="0"/>
                </a:cubicBezTo>
                <a:cubicBezTo>
                  <a:pt x="4165399" y="-70596"/>
                  <a:pt x="4437460" y="14821"/>
                  <a:pt x="4632960" y="0"/>
                </a:cubicBezTo>
                <a:cubicBezTo>
                  <a:pt x="4828460" y="-14821"/>
                  <a:pt x="4763999" y="6582"/>
                  <a:pt x="4864608" y="0"/>
                </a:cubicBezTo>
                <a:cubicBezTo>
                  <a:pt x="4965217" y="-6582"/>
                  <a:pt x="5037104" y="17019"/>
                  <a:pt x="5096256" y="0"/>
                </a:cubicBezTo>
                <a:cubicBezTo>
                  <a:pt x="5155408" y="-17019"/>
                  <a:pt x="5614153" y="93639"/>
                  <a:pt x="5907024" y="0"/>
                </a:cubicBezTo>
                <a:cubicBezTo>
                  <a:pt x="6199895" y="-93639"/>
                  <a:pt x="6092016" y="19389"/>
                  <a:pt x="6138672" y="0"/>
                </a:cubicBezTo>
                <a:cubicBezTo>
                  <a:pt x="6185328" y="-19389"/>
                  <a:pt x="6501882" y="24856"/>
                  <a:pt x="6717792" y="0"/>
                </a:cubicBezTo>
                <a:cubicBezTo>
                  <a:pt x="6933702" y="-24856"/>
                  <a:pt x="6903709" y="25633"/>
                  <a:pt x="7065264" y="0"/>
                </a:cubicBezTo>
                <a:cubicBezTo>
                  <a:pt x="7226819" y="-25633"/>
                  <a:pt x="7334925" y="27707"/>
                  <a:pt x="7412736" y="0"/>
                </a:cubicBezTo>
                <a:cubicBezTo>
                  <a:pt x="7490547" y="-27707"/>
                  <a:pt x="7604644" y="12915"/>
                  <a:pt x="7760208" y="0"/>
                </a:cubicBezTo>
                <a:cubicBezTo>
                  <a:pt x="7915772" y="-12915"/>
                  <a:pt x="8001665" y="21986"/>
                  <a:pt x="8107680" y="0"/>
                </a:cubicBezTo>
                <a:cubicBezTo>
                  <a:pt x="8213695" y="-21986"/>
                  <a:pt x="8368419" y="30823"/>
                  <a:pt x="8570976" y="0"/>
                </a:cubicBezTo>
                <a:cubicBezTo>
                  <a:pt x="8773533" y="-30823"/>
                  <a:pt x="8839980" y="7229"/>
                  <a:pt x="8918448" y="0"/>
                </a:cubicBezTo>
                <a:cubicBezTo>
                  <a:pt x="8996916" y="-7229"/>
                  <a:pt x="9273469" y="5811"/>
                  <a:pt x="9381744" y="0"/>
                </a:cubicBezTo>
                <a:cubicBezTo>
                  <a:pt x="9490019" y="-5811"/>
                  <a:pt x="9919239" y="13765"/>
                  <a:pt x="10076688" y="0"/>
                </a:cubicBezTo>
                <a:cubicBezTo>
                  <a:pt x="10234137" y="-13765"/>
                  <a:pt x="10261076" y="23736"/>
                  <a:pt x="10424160" y="0"/>
                </a:cubicBezTo>
                <a:cubicBezTo>
                  <a:pt x="10587244" y="-23736"/>
                  <a:pt x="10578593" y="17217"/>
                  <a:pt x="10655808" y="0"/>
                </a:cubicBezTo>
                <a:cubicBezTo>
                  <a:pt x="10733023" y="-17217"/>
                  <a:pt x="11179670" y="6376"/>
                  <a:pt x="11582400" y="0"/>
                </a:cubicBezTo>
                <a:cubicBezTo>
                  <a:pt x="11602098" y="89535"/>
                  <a:pt x="11562028" y="275926"/>
                  <a:pt x="11582400" y="402601"/>
                </a:cubicBezTo>
                <a:cubicBezTo>
                  <a:pt x="11602772" y="529276"/>
                  <a:pt x="11538291" y="721471"/>
                  <a:pt x="11582400" y="805201"/>
                </a:cubicBezTo>
                <a:cubicBezTo>
                  <a:pt x="11626509" y="888931"/>
                  <a:pt x="11569408" y="1156612"/>
                  <a:pt x="11582400" y="1265316"/>
                </a:cubicBezTo>
                <a:cubicBezTo>
                  <a:pt x="11595392" y="1374021"/>
                  <a:pt x="11521640" y="1613799"/>
                  <a:pt x="11582400" y="1840460"/>
                </a:cubicBezTo>
                <a:cubicBezTo>
                  <a:pt x="11643160" y="2067121"/>
                  <a:pt x="11539616" y="2315155"/>
                  <a:pt x="11582400" y="2473117"/>
                </a:cubicBezTo>
                <a:cubicBezTo>
                  <a:pt x="11625184" y="2631079"/>
                  <a:pt x="11523798" y="2826105"/>
                  <a:pt x="11582400" y="2990747"/>
                </a:cubicBezTo>
                <a:cubicBezTo>
                  <a:pt x="11641002" y="3155389"/>
                  <a:pt x="11539790" y="3296833"/>
                  <a:pt x="11582400" y="3450862"/>
                </a:cubicBezTo>
                <a:cubicBezTo>
                  <a:pt x="11625010" y="3604891"/>
                  <a:pt x="11538579" y="3762726"/>
                  <a:pt x="11582400" y="3910976"/>
                </a:cubicBezTo>
                <a:cubicBezTo>
                  <a:pt x="11626221" y="4059226"/>
                  <a:pt x="11518181" y="4284586"/>
                  <a:pt x="11582400" y="4543634"/>
                </a:cubicBezTo>
                <a:cubicBezTo>
                  <a:pt x="11646619" y="4802682"/>
                  <a:pt x="11574258" y="4814753"/>
                  <a:pt x="11582400" y="4946235"/>
                </a:cubicBezTo>
                <a:cubicBezTo>
                  <a:pt x="11590542" y="5077717"/>
                  <a:pt x="11516775" y="5396582"/>
                  <a:pt x="11582400" y="5751436"/>
                </a:cubicBezTo>
                <a:cubicBezTo>
                  <a:pt x="11455717" y="5798506"/>
                  <a:pt x="11191872" y="5720934"/>
                  <a:pt x="11003280" y="5751436"/>
                </a:cubicBezTo>
                <a:cubicBezTo>
                  <a:pt x="10814688" y="5781938"/>
                  <a:pt x="10442074" y="5703293"/>
                  <a:pt x="10192512" y="5751436"/>
                </a:cubicBezTo>
                <a:cubicBezTo>
                  <a:pt x="9942950" y="5799579"/>
                  <a:pt x="9822937" y="5688114"/>
                  <a:pt x="9613392" y="5751436"/>
                </a:cubicBezTo>
                <a:cubicBezTo>
                  <a:pt x="9403847" y="5814758"/>
                  <a:pt x="9471424" y="5724434"/>
                  <a:pt x="9381744" y="5751436"/>
                </a:cubicBezTo>
                <a:cubicBezTo>
                  <a:pt x="9292064" y="5778438"/>
                  <a:pt x="9201014" y="5751012"/>
                  <a:pt x="9150096" y="5751436"/>
                </a:cubicBezTo>
                <a:cubicBezTo>
                  <a:pt x="9099178" y="5751860"/>
                  <a:pt x="8565406" y="5698193"/>
                  <a:pt x="8339328" y="5751436"/>
                </a:cubicBezTo>
                <a:cubicBezTo>
                  <a:pt x="8113250" y="5804679"/>
                  <a:pt x="8077284" y="5740457"/>
                  <a:pt x="7876032" y="5751436"/>
                </a:cubicBezTo>
                <a:cubicBezTo>
                  <a:pt x="7674780" y="5762415"/>
                  <a:pt x="7384506" y="5678701"/>
                  <a:pt x="7065264" y="5751436"/>
                </a:cubicBezTo>
                <a:cubicBezTo>
                  <a:pt x="6746022" y="5824171"/>
                  <a:pt x="6685778" y="5741257"/>
                  <a:pt x="6486144" y="5751436"/>
                </a:cubicBezTo>
                <a:cubicBezTo>
                  <a:pt x="6286510" y="5761615"/>
                  <a:pt x="6353144" y="5737413"/>
                  <a:pt x="6254496" y="5751436"/>
                </a:cubicBezTo>
                <a:cubicBezTo>
                  <a:pt x="6155848" y="5765459"/>
                  <a:pt x="6026007" y="5720091"/>
                  <a:pt x="5907024" y="5751436"/>
                </a:cubicBezTo>
                <a:cubicBezTo>
                  <a:pt x="5788041" y="5782781"/>
                  <a:pt x="5552355" y="5716964"/>
                  <a:pt x="5443728" y="5751436"/>
                </a:cubicBezTo>
                <a:cubicBezTo>
                  <a:pt x="5335101" y="5785908"/>
                  <a:pt x="5056622" y="5673697"/>
                  <a:pt x="4748784" y="5751436"/>
                </a:cubicBezTo>
                <a:cubicBezTo>
                  <a:pt x="4440946" y="5829175"/>
                  <a:pt x="4271054" y="5743760"/>
                  <a:pt x="4053840" y="5751436"/>
                </a:cubicBezTo>
                <a:cubicBezTo>
                  <a:pt x="3836626" y="5759112"/>
                  <a:pt x="3663481" y="5718728"/>
                  <a:pt x="3474720" y="5751436"/>
                </a:cubicBezTo>
                <a:cubicBezTo>
                  <a:pt x="3285959" y="5784144"/>
                  <a:pt x="3232327" y="5707017"/>
                  <a:pt x="3011424" y="5751436"/>
                </a:cubicBezTo>
                <a:cubicBezTo>
                  <a:pt x="2790521" y="5795855"/>
                  <a:pt x="2503071" y="5729633"/>
                  <a:pt x="2200656" y="5751436"/>
                </a:cubicBezTo>
                <a:cubicBezTo>
                  <a:pt x="1898241" y="5773239"/>
                  <a:pt x="1755049" y="5749173"/>
                  <a:pt x="1621536" y="5751436"/>
                </a:cubicBezTo>
                <a:cubicBezTo>
                  <a:pt x="1488023" y="5753699"/>
                  <a:pt x="1358488" y="5745603"/>
                  <a:pt x="1274064" y="5751436"/>
                </a:cubicBezTo>
                <a:cubicBezTo>
                  <a:pt x="1189640" y="5757269"/>
                  <a:pt x="1061851" y="5710227"/>
                  <a:pt x="926592" y="5751436"/>
                </a:cubicBezTo>
                <a:cubicBezTo>
                  <a:pt x="791333" y="5792645"/>
                  <a:pt x="760787" y="5729393"/>
                  <a:pt x="694944" y="5751436"/>
                </a:cubicBezTo>
                <a:cubicBezTo>
                  <a:pt x="629101" y="5773479"/>
                  <a:pt x="262728" y="5695265"/>
                  <a:pt x="0" y="5751436"/>
                </a:cubicBezTo>
                <a:cubicBezTo>
                  <a:pt x="-31522" y="5623596"/>
                  <a:pt x="13908" y="5503156"/>
                  <a:pt x="0" y="5291321"/>
                </a:cubicBezTo>
                <a:cubicBezTo>
                  <a:pt x="-13908" y="5079487"/>
                  <a:pt x="45428" y="5009046"/>
                  <a:pt x="0" y="4831206"/>
                </a:cubicBezTo>
                <a:cubicBezTo>
                  <a:pt x="-45428" y="4653366"/>
                  <a:pt x="71891" y="4435370"/>
                  <a:pt x="0" y="4198548"/>
                </a:cubicBezTo>
                <a:cubicBezTo>
                  <a:pt x="-71891" y="3961726"/>
                  <a:pt x="51777" y="3829780"/>
                  <a:pt x="0" y="3565890"/>
                </a:cubicBezTo>
                <a:cubicBezTo>
                  <a:pt x="-51777" y="3302000"/>
                  <a:pt x="22038" y="3147020"/>
                  <a:pt x="0" y="2933232"/>
                </a:cubicBezTo>
                <a:cubicBezTo>
                  <a:pt x="-22038" y="2719444"/>
                  <a:pt x="23040" y="2617389"/>
                  <a:pt x="0" y="2530632"/>
                </a:cubicBezTo>
                <a:cubicBezTo>
                  <a:pt x="-23040" y="2443875"/>
                  <a:pt x="29570" y="2230729"/>
                  <a:pt x="0" y="2070517"/>
                </a:cubicBezTo>
                <a:cubicBezTo>
                  <a:pt x="-29570" y="1910306"/>
                  <a:pt x="33268" y="1590469"/>
                  <a:pt x="0" y="1437859"/>
                </a:cubicBezTo>
                <a:cubicBezTo>
                  <a:pt x="-33268" y="1285249"/>
                  <a:pt x="35683" y="901829"/>
                  <a:pt x="0" y="747687"/>
                </a:cubicBezTo>
                <a:cubicBezTo>
                  <a:pt x="-35683" y="593545"/>
                  <a:pt x="64981" y="276741"/>
                  <a:pt x="0" y="0"/>
                </a:cubicBezTo>
                <a:close/>
              </a:path>
              <a:path w="11582400" h="5751436" stroke="0" extrusionOk="0">
                <a:moveTo>
                  <a:pt x="0" y="0"/>
                </a:moveTo>
                <a:cubicBezTo>
                  <a:pt x="129870" y="-27241"/>
                  <a:pt x="319419" y="12008"/>
                  <a:pt x="463296" y="0"/>
                </a:cubicBezTo>
                <a:cubicBezTo>
                  <a:pt x="607173" y="-12008"/>
                  <a:pt x="623530" y="3825"/>
                  <a:pt x="694944" y="0"/>
                </a:cubicBezTo>
                <a:cubicBezTo>
                  <a:pt x="766358" y="-3825"/>
                  <a:pt x="1160528" y="47790"/>
                  <a:pt x="1505712" y="0"/>
                </a:cubicBezTo>
                <a:cubicBezTo>
                  <a:pt x="1850896" y="-47790"/>
                  <a:pt x="1794717" y="15473"/>
                  <a:pt x="1969008" y="0"/>
                </a:cubicBezTo>
                <a:cubicBezTo>
                  <a:pt x="2143299" y="-15473"/>
                  <a:pt x="2281126" y="34150"/>
                  <a:pt x="2432304" y="0"/>
                </a:cubicBezTo>
                <a:cubicBezTo>
                  <a:pt x="2583482" y="-34150"/>
                  <a:pt x="3055191" y="34097"/>
                  <a:pt x="3243072" y="0"/>
                </a:cubicBezTo>
                <a:cubicBezTo>
                  <a:pt x="3430953" y="-34097"/>
                  <a:pt x="3480732" y="1081"/>
                  <a:pt x="3590544" y="0"/>
                </a:cubicBezTo>
                <a:cubicBezTo>
                  <a:pt x="3700356" y="-1081"/>
                  <a:pt x="3995993" y="15334"/>
                  <a:pt x="4401312" y="0"/>
                </a:cubicBezTo>
                <a:cubicBezTo>
                  <a:pt x="4806631" y="-15334"/>
                  <a:pt x="4956830" y="31955"/>
                  <a:pt x="5212080" y="0"/>
                </a:cubicBezTo>
                <a:cubicBezTo>
                  <a:pt x="5467330" y="-31955"/>
                  <a:pt x="5666241" y="38979"/>
                  <a:pt x="5791200" y="0"/>
                </a:cubicBezTo>
                <a:cubicBezTo>
                  <a:pt x="5916159" y="-38979"/>
                  <a:pt x="6284034" y="45911"/>
                  <a:pt x="6601968" y="0"/>
                </a:cubicBezTo>
                <a:cubicBezTo>
                  <a:pt x="6919902" y="-45911"/>
                  <a:pt x="6916660" y="53572"/>
                  <a:pt x="7065264" y="0"/>
                </a:cubicBezTo>
                <a:cubicBezTo>
                  <a:pt x="7213868" y="-53572"/>
                  <a:pt x="7314392" y="35140"/>
                  <a:pt x="7528560" y="0"/>
                </a:cubicBezTo>
                <a:cubicBezTo>
                  <a:pt x="7742728" y="-35140"/>
                  <a:pt x="7942695" y="57247"/>
                  <a:pt x="8223504" y="0"/>
                </a:cubicBezTo>
                <a:cubicBezTo>
                  <a:pt x="8504313" y="-57247"/>
                  <a:pt x="8479783" y="4683"/>
                  <a:pt x="8686800" y="0"/>
                </a:cubicBezTo>
                <a:cubicBezTo>
                  <a:pt x="8893817" y="-4683"/>
                  <a:pt x="9145337" y="59676"/>
                  <a:pt x="9497568" y="0"/>
                </a:cubicBezTo>
                <a:cubicBezTo>
                  <a:pt x="9849799" y="-59676"/>
                  <a:pt x="10062642" y="17415"/>
                  <a:pt x="10308336" y="0"/>
                </a:cubicBezTo>
                <a:cubicBezTo>
                  <a:pt x="10554030" y="-17415"/>
                  <a:pt x="10679353" y="45383"/>
                  <a:pt x="10887456" y="0"/>
                </a:cubicBezTo>
                <a:cubicBezTo>
                  <a:pt x="11095559" y="-45383"/>
                  <a:pt x="11332655" y="19169"/>
                  <a:pt x="11582400" y="0"/>
                </a:cubicBezTo>
                <a:cubicBezTo>
                  <a:pt x="11624191" y="137924"/>
                  <a:pt x="11559949" y="307038"/>
                  <a:pt x="11582400" y="402601"/>
                </a:cubicBezTo>
                <a:cubicBezTo>
                  <a:pt x="11604851" y="498164"/>
                  <a:pt x="11580853" y="660603"/>
                  <a:pt x="11582400" y="862715"/>
                </a:cubicBezTo>
                <a:cubicBezTo>
                  <a:pt x="11583947" y="1064827"/>
                  <a:pt x="11514591" y="1299367"/>
                  <a:pt x="11582400" y="1495373"/>
                </a:cubicBezTo>
                <a:cubicBezTo>
                  <a:pt x="11650209" y="1691379"/>
                  <a:pt x="11576464" y="1863445"/>
                  <a:pt x="11582400" y="2013003"/>
                </a:cubicBezTo>
                <a:cubicBezTo>
                  <a:pt x="11588336" y="2162561"/>
                  <a:pt x="11543800" y="2247216"/>
                  <a:pt x="11582400" y="2473117"/>
                </a:cubicBezTo>
                <a:cubicBezTo>
                  <a:pt x="11621000" y="2699018"/>
                  <a:pt x="11510058" y="2851347"/>
                  <a:pt x="11582400" y="3105775"/>
                </a:cubicBezTo>
                <a:cubicBezTo>
                  <a:pt x="11654742" y="3360203"/>
                  <a:pt x="11573160" y="3403722"/>
                  <a:pt x="11582400" y="3680919"/>
                </a:cubicBezTo>
                <a:cubicBezTo>
                  <a:pt x="11591640" y="3958116"/>
                  <a:pt x="11577493" y="4109298"/>
                  <a:pt x="11582400" y="4256063"/>
                </a:cubicBezTo>
                <a:cubicBezTo>
                  <a:pt x="11587307" y="4402828"/>
                  <a:pt x="11517083" y="4743303"/>
                  <a:pt x="11582400" y="4946235"/>
                </a:cubicBezTo>
                <a:cubicBezTo>
                  <a:pt x="11647717" y="5149167"/>
                  <a:pt x="11488182" y="5483397"/>
                  <a:pt x="11582400" y="5751436"/>
                </a:cubicBezTo>
                <a:cubicBezTo>
                  <a:pt x="11507320" y="5756983"/>
                  <a:pt x="11400260" y="5745763"/>
                  <a:pt x="11350752" y="5751436"/>
                </a:cubicBezTo>
                <a:cubicBezTo>
                  <a:pt x="11301244" y="5757109"/>
                  <a:pt x="10915501" y="5726300"/>
                  <a:pt x="10655808" y="5751436"/>
                </a:cubicBezTo>
                <a:cubicBezTo>
                  <a:pt x="10396115" y="5776572"/>
                  <a:pt x="10495169" y="5736910"/>
                  <a:pt x="10424160" y="5751436"/>
                </a:cubicBezTo>
                <a:cubicBezTo>
                  <a:pt x="10353151" y="5765962"/>
                  <a:pt x="9873412" y="5688332"/>
                  <a:pt x="9729216" y="5751436"/>
                </a:cubicBezTo>
                <a:cubicBezTo>
                  <a:pt x="9585020" y="5814540"/>
                  <a:pt x="9471006" y="5729445"/>
                  <a:pt x="9381744" y="5751436"/>
                </a:cubicBezTo>
                <a:cubicBezTo>
                  <a:pt x="9292482" y="5773427"/>
                  <a:pt x="9227467" y="5747315"/>
                  <a:pt x="9150096" y="5751436"/>
                </a:cubicBezTo>
                <a:cubicBezTo>
                  <a:pt x="9072725" y="5755557"/>
                  <a:pt x="8974218" y="5735362"/>
                  <a:pt x="8802624" y="5751436"/>
                </a:cubicBezTo>
                <a:cubicBezTo>
                  <a:pt x="8631030" y="5767510"/>
                  <a:pt x="8303125" y="5683640"/>
                  <a:pt x="8107680" y="5751436"/>
                </a:cubicBezTo>
                <a:cubicBezTo>
                  <a:pt x="7912235" y="5819232"/>
                  <a:pt x="7932061" y="5712432"/>
                  <a:pt x="7760208" y="5751436"/>
                </a:cubicBezTo>
                <a:cubicBezTo>
                  <a:pt x="7588355" y="5790440"/>
                  <a:pt x="7609409" y="5742263"/>
                  <a:pt x="7528560" y="5751436"/>
                </a:cubicBezTo>
                <a:cubicBezTo>
                  <a:pt x="7447711" y="5760609"/>
                  <a:pt x="7301242" y="5730192"/>
                  <a:pt x="7181088" y="5751436"/>
                </a:cubicBezTo>
                <a:cubicBezTo>
                  <a:pt x="7060934" y="5772680"/>
                  <a:pt x="6895085" y="5740117"/>
                  <a:pt x="6717792" y="5751436"/>
                </a:cubicBezTo>
                <a:cubicBezTo>
                  <a:pt x="6540499" y="5762755"/>
                  <a:pt x="6306072" y="5682436"/>
                  <a:pt x="6138672" y="5751436"/>
                </a:cubicBezTo>
                <a:cubicBezTo>
                  <a:pt x="5971272" y="5820436"/>
                  <a:pt x="5960826" y="5726414"/>
                  <a:pt x="5791200" y="5751436"/>
                </a:cubicBezTo>
                <a:cubicBezTo>
                  <a:pt x="5621574" y="5776458"/>
                  <a:pt x="5312962" y="5656180"/>
                  <a:pt x="4980432" y="5751436"/>
                </a:cubicBezTo>
                <a:cubicBezTo>
                  <a:pt x="4647902" y="5846692"/>
                  <a:pt x="4600179" y="5692819"/>
                  <a:pt x="4401312" y="5751436"/>
                </a:cubicBezTo>
                <a:cubicBezTo>
                  <a:pt x="4202445" y="5810053"/>
                  <a:pt x="3882312" y="5661808"/>
                  <a:pt x="3590544" y="5751436"/>
                </a:cubicBezTo>
                <a:cubicBezTo>
                  <a:pt x="3298776" y="5841064"/>
                  <a:pt x="3187804" y="5727571"/>
                  <a:pt x="2895600" y="5751436"/>
                </a:cubicBezTo>
                <a:cubicBezTo>
                  <a:pt x="2603396" y="5775301"/>
                  <a:pt x="2554238" y="5711701"/>
                  <a:pt x="2432304" y="5751436"/>
                </a:cubicBezTo>
                <a:cubicBezTo>
                  <a:pt x="2310370" y="5791171"/>
                  <a:pt x="2006717" y="5674755"/>
                  <a:pt x="1737360" y="5751436"/>
                </a:cubicBezTo>
                <a:cubicBezTo>
                  <a:pt x="1468003" y="5828117"/>
                  <a:pt x="1471284" y="5749692"/>
                  <a:pt x="1389888" y="5751436"/>
                </a:cubicBezTo>
                <a:cubicBezTo>
                  <a:pt x="1308492" y="5753180"/>
                  <a:pt x="1011835" y="5694709"/>
                  <a:pt x="810768" y="5751436"/>
                </a:cubicBezTo>
                <a:cubicBezTo>
                  <a:pt x="609701" y="5808163"/>
                  <a:pt x="626808" y="5747673"/>
                  <a:pt x="579120" y="5751436"/>
                </a:cubicBezTo>
                <a:cubicBezTo>
                  <a:pt x="531432" y="5755199"/>
                  <a:pt x="126860" y="5718982"/>
                  <a:pt x="0" y="5751436"/>
                </a:cubicBezTo>
                <a:cubicBezTo>
                  <a:pt x="-20315" y="5551189"/>
                  <a:pt x="45081" y="5426217"/>
                  <a:pt x="0" y="5176292"/>
                </a:cubicBezTo>
                <a:cubicBezTo>
                  <a:pt x="-45081" y="4926367"/>
                  <a:pt x="31148" y="4698658"/>
                  <a:pt x="0" y="4543634"/>
                </a:cubicBezTo>
                <a:cubicBezTo>
                  <a:pt x="-31148" y="4388610"/>
                  <a:pt x="42065" y="4055507"/>
                  <a:pt x="0" y="3910976"/>
                </a:cubicBezTo>
                <a:cubicBezTo>
                  <a:pt x="-42065" y="3766445"/>
                  <a:pt x="24607" y="3601456"/>
                  <a:pt x="0" y="3450862"/>
                </a:cubicBezTo>
                <a:cubicBezTo>
                  <a:pt x="-24607" y="3300268"/>
                  <a:pt x="1647" y="3061308"/>
                  <a:pt x="0" y="2760689"/>
                </a:cubicBezTo>
                <a:cubicBezTo>
                  <a:pt x="-1647" y="2460070"/>
                  <a:pt x="55419" y="2331315"/>
                  <a:pt x="0" y="2185546"/>
                </a:cubicBezTo>
                <a:cubicBezTo>
                  <a:pt x="-55419" y="2039777"/>
                  <a:pt x="47814" y="1874616"/>
                  <a:pt x="0" y="1782945"/>
                </a:cubicBezTo>
                <a:cubicBezTo>
                  <a:pt x="-47814" y="1691274"/>
                  <a:pt x="67251" y="1477744"/>
                  <a:pt x="0" y="1207802"/>
                </a:cubicBezTo>
                <a:cubicBezTo>
                  <a:pt x="-67251" y="937860"/>
                  <a:pt x="57017" y="851473"/>
                  <a:pt x="0" y="690172"/>
                </a:cubicBezTo>
                <a:cubicBezTo>
                  <a:pt x="-57017" y="528871"/>
                  <a:pt x="42033" y="32140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27DB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F2D4FEE-1442-964E-447C-3D162E935DC3}"/>
              </a:ext>
            </a:extLst>
          </p:cNvPr>
          <p:cNvSpPr/>
          <p:nvPr/>
        </p:nvSpPr>
        <p:spPr>
          <a:xfrm>
            <a:off x="4793511" y="361637"/>
            <a:ext cx="2604977" cy="776177"/>
          </a:xfrm>
          <a:prstGeom prst="roundRect">
            <a:avLst/>
          </a:prstGeom>
          <a:solidFill>
            <a:srgbClr val="427DB9"/>
          </a:solidFill>
          <a:ln>
            <a:solidFill>
              <a:srgbClr val="427DB9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教學提醒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FAA1419-EBC4-C6F2-2FAE-4FA61007A823}"/>
              </a:ext>
            </a:extLst>
          </p:cNvPr>
          <p:cNvSpPr/>
          <p:nvPr/>
        </p:nvSpPr>
        <p:spPr>
          <a:xfrm>
            <a:off x="763077" y="2406874"/>
            <a:ext cx="10621925" cy="7761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本模組「優質小乘客」為低年級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乘客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主題課程，共規畫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3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節課，包含：機車小乘客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、汽車小乘客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-1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，以及汽車小乘客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-2(1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8869CA3-12D7-3566-184E-B480138CCD0F}"/>
              </a:ext>
            </a:extLst>
          </p:cNvPr>
          <p:cNvSpPr/>
          <p:nvPr/>
        </p:nvSpPr>
        <p:spPr>
          <a:xfrm>
            <a:off x="763077" y="3339229"/>
            <a:ext cx="10621925" cy="12862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模組主要以引導學生作一位優質的機車及汽車乘客為目標，學習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內容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包含兩個層面：：</a:t>
            </a:r>
          </a:p>
          <a:p>
            <a:pPr marL="714375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機車乘客的基本責任及安全行為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：正確的機車乘坐位置、安全帽的選用等。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  <a:p>
            <a:pPr marL="714375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汽車乘客的基本責任及安全行為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：正確的乘坐位置、安全帶的使用、正確開車門的方式及被反鎖於車內的應變處理。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4DF42BC-0BED-DD7C-9D3A-528B22BEEF96}"/>
              </a:ext>
            </a:extLst>
          </p:cNvPr>
          <p:cNvSpPr/>
          <p:nvPr/>
        </p:nvSpPr>
        <p:spPr>
          <a:xfrm>
            <a:off x="763077" y="4778821"/>
            <a:ext cx="10621925" cy="6515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本簡報為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「第一節：機車小乘客」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，學習內容包含機車乘客的基本責任及安全行為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。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使用簡報前，請查看簡報備忘稿的提醒內容。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B6BC7DD-74E8-51A7-1301-9A9DDA538C44}"/>
              </a:ext>
            </a:extLst>
          </p:cNvPr>
          <p:cNvSpPr/>
          <p:nvPr/>
        </p:nvSpPr>
        <p:spPr>
          <a:xfrm>
            <a:off x="763076" y="5577991"/>
            <a:ext cx="10621925" cy="6515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本簡報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使用「微軟正黑體」、「王漢宗中楷體注音」、 「王漢宗中楷體破音一」、 「王漢宗中楷體破音二」、 「王漢宗中楷體破音三」，若教師無字體，請於第一項連結中下載、安裝後再開啟簡報。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6011387-C4F6-1ECD-9165-A9BFED30D415}"/>
              </a:ext>
            </a:extLst>
          </p:cNvPr>
          <p:cNvSpPr/>
          <p:nvPr/>
        </p:nvSpPr>
        <p:spPr>
          <a:xfrm>
            <a:off x="763078" y="1379234"/>
            <a:ext cx="10621925" cy="8914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defTabSz="914377">
              <a:buFont typeface="+mj-lt"/>
              <a:buAutoNum type="arabicPeriod"/>
              <a:defRPr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本教學簡報依據交通部、教育部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112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年出版之「交通安全教案手冊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修訂版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」所編製。教師使用本簡報前請先至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  <a:hlinkClick r:id="rId3"/>
              </a:rPr>
              <a:t>https://tinyurl.com/273ncd3y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下載教案手冊電子檔，了解學習活動流程，另可從連結中下載學習單電子檔，供教學運用。</a:t>
            </a: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4207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D8EA20EB-DD21-CE05-7D9E-B50069AA0EBF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統整活動│活動三：對與錯大挑戰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EED50D75-FA2A-E733-E8AF-988DB3E109BC}"/>
              </a:ext>
            </a:extLst>
          </p:cNvPr>
          <p:cNvSpPr/>
          <p:nvPr/>
        </p:nvSpPr>
        <p:spPr>
          <a:xfrm>
            <a:off x="679623" y="593124"/>
            <a:ext cx="10873946" cy="5548184"/>
          </a:xfrm>
          <a:prstGeom prst="wedgeRoundRectCallout">
            <a:avLst>
              <a:gd name="adj1" fmla="val -49250"/>
              <a:gd name="adj2" fmla="val 9113"/>
              <a:gd name="adj3" fmla="val 16667"/>
            </a:avLst>
          </a:prstGeom>
          <a:solidFill>
            <a:srgbClr val="F0F5F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594333A-C507-1EB2-55F6-29AE44CAE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55" y="3606800"/>
            <a:ext cx="2663055" cy="34392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BCE06D2-4558-1577-AC85-93CFD116A075}"/>
              </a:ext>
            </a:extLst>
          </p:cNvPr>
          <p:cNvSpPr/>
          <p:nvPr/>
        </p:nvSpPr>
        <p:spPr>
          <a:xfrm>
            <a:off x="3645244" y="622045"/>
            <a:ext cx="7414054" cy="74110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lnSpc>
                <a:spcPts val="5500"/>
              </a:lnSpc>
            </a:pPr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這節課我們學到了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47D7955-7844-D70B-40E1-D0FBF1D14B10}"/>
              </a:ext>
            </a:extLst>
          </p:cNvPr>
          <p:cNvSpPr/>
          <p:nvPr/>
        </p:nvSpPr>
        <p:spPr>
          <a:xfrm>
            <a:off x="1112108" y="1650552"/>
            <a:ext cx="98962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搭乘機車必須</a:t>
            </a:r>
            <a:r>
              <a:rPr lang="zh-TW" altLang="en-US" sz="28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坐在後座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並且</a:t>
            </a:r>
            <a:r>
              <a:rPr lang="zh-TW" altLang="en-US" sz="28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緊抱駕駛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8E36785-4A2F-CD77-B579-D2353F295253}"/>
              </a:ext>
            </a:extLst>
          </p:cNvPr>
          <p:cNvSpPr/>
          <p:nvPr/>
        </p:nvSpPr>
        <p:spPr>
          <a:xfrm>
            <a:off x="1112108" y="2297093"/>
            <a:ext cx="102149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選擇</a:t>
            </a:r>
            <a:r>
              <a:rPr lang="zh-TW" altLang="en-US" sz="28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符合頭部大小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顏色為</a:t>
            </a:r>
            <a:r>
              <a:rPr lang="zh-TW" altLang="en-US" sz="28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亮色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的安全帽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6B2110E-FADC-81F6-C011-BA34E893FD5C}"/>
              </a:ext>
            </a:extLst>
          </p:cNvPr>
          <p:cNvSpPr/>
          <p:nvPr/>
        </p:nvSpPr>
        <p:spPr>
          <a:xfrm>
            <a:off x="1112107" y="2946975"/>
            <a:ext cx="102149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乘坐機車時</a:t>
            </a:r>
            <a:r>
              <a:rPr lang="zh-TW" altLang="en-US" sz="28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扣緊安全帽扣環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並</a:t>
            </a:r>
            <a:r>
              <a:rPr lang="zh-TW" altLang="en-US" sz="28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調整</a:t>
            </a:r>
            <a:r>
              <a:rPr lang="zh-TW" altLang="en-US" sz="2800" b="1" dirty="0">
                <a:solidFill>
                  <a:srgbClr val="427DB9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lang="zh-TW" altLang="en-US" sz="28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帶鬆緊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5A8F8B3-C4E4-AA66-CEFC-8939510183E1}"/>
              </a:ext>
            </a:extLst>
          </p:cNvPr>
          <p:cNvSpPr/>
          <p:nvPr/>
        </p:nvSpPr>
        <p:spPr>
          <a:xfrm>
            <a:off x="2398661" y="4018107"/>
            <a:ext cx="90189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【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補充說明</a:t>
            </a:r>
            <a:r>
              <a:rPr lang="en-US" altLang="zh-TW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</a:p>
          <a:p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  <a:sym typeface="Wingdings 2" panose="05020102010507070707" pitchFamily="18" charset="2"/>
              </a:rPr>
              <a:t>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乘客手上避免拿物品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  <a:sym typeface="Wingdings 2" panose="05020102010507070707" pitchFamily="18" charset="2"/>
              </a:rPr>
              <a:t>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雨天穿上雨衣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71463"/>
            <a:r>
              <a:rPr lang="en-US" altLang="zh-TW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(</a:t>
            </a:r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注意雨衣長度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避免過長時被捲入輪胎中</a:t>
            </a:r>
            <a:r>
              <a:rPr lang="en-US" altLang="zh-TW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)</a:t>
            </a:r>
            <a:endParaRPr lang="zh-TW" altLang="en-US" sz="24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223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2A1A063F-4EE6-A4BD-E3D9-4BBF69FAA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543" y="2149892"/>
            <a:ext cx="5610729" cy="315603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1771E0D-56AF-B6D9-9AC3-9DAAAE09B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03" y="2149892"/>
            <a:ext cx="5610729" cy="3156035"/>
          </a:xfrm>
          <a:prstGeom prst="rect">
            <a:avLst/>
          </a:prstGeom>
        </p:spPr>
      </p:pic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73E7EE4E-B49A-2897-4FDF-4AC60C047683}"/>
              </a:ext>
            </a:extLst>
          </p:cNvPr>
          <p:cNvSpPr/>
          <p:nvPr/>
        </p:nvSpPr>
        <p:spPr>
          <a:xfrm>
            <a:off x="4030579" y="564780"/>
            <a:ext cx="4078707" cy="818250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427DB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補充影片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DDC11E6-F4BC-3276-5497-A6366CB98E65}"/>
              </a:ext>
            </a:extLst>
          </p:cNvPr>
          <p:cNvGrpSpPr/>
          <p:nvPr/>
        </p:nvGrpSpPr>
        <p:grpSpPr>
          <a:xfrm>
            <a:off x="2537882" y="3317258"/>
            <a:ext cx="1148500" cy="773479"/>
            <a:chOff x="3243094" y="5267994"/>
            <a:chExt cx="914400" cy="615820"/>
          </a:xfrm>
        </p:grpSpPr>
        <p:sp>
          <p:nvSpPr>
            <p:cNvPr id="10" name="Google Shape;94;p1">
              <a:hlinkClick r:id="rId5"/>
              <a:extLst>
                <a:ext uri="{FF2B5EF4-FFF2-40B4-BE49-F238E27FC236}">
                  <a16:creationId xmlns:a16="http://schemas.microsoft.com/office/drawing/2014/main" id="{2B74170D-E60F-E85B-BAB6-FBBE243A5A4D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5;p1">
              <a:hlinkClick r:id="rId5"/>
              <a:extLst>
                <a:ext uri="{FF2B5EF4-FFF2-40B4-BE49-F238E27FC236}">
                  <a16:creationId xmlns:a16="http://schemas.microsoft.com/office/drawing/2014/main" id="{F4824A83-9E7D-E163-8EE0-90E8B3305A2D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E2CAC2C-399C-7323-02B1-47001A3BD5E7}"/>
              </a:ext>
            </a:extLst>
          </p:cNvPr>
          <p:cNvGrpSpPr/>
          <p:nvPr/>
        </p:nvGrpSpPr>
        <p:grpSpPr>
          <a:xfrm>
            <a:off x="8533658" y="3317257"/>
            <a:ext cx="1148500" cy="773479"/>
            <a:chOff x="3243094" y="5267994"/>
            <a:chExt cx="914400" cy="615820"/>
          </a:xfrm>
        </p:grpSpPr>
        <p:sp>
          <p:nvSpPr>
            <p:cNvPr id="13" name="Google Shape;94;p1">
              <a:hlinkClick r:id="rId6"/>
              <a:extLst>
                <a:ext uri="{FF2B5EF4-FFF2-40B4-BE49-F238E27FC236}">
                  <a16:creationId xmlns:a16="http://schemas.microsoft.com/office/drawing/2014/main" id="{A2EC0BBA-5127-CCC3-E480-8CFF2963CF7C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95;p1">
              <a:hlinkClick r:id="rId6"/>
              <a:extLst>
                <a:ext uri="{FF2B5EF4-FFF2-40B4-BE49-F238E27FC236}">
                  <a16:creationId xmlns:a16="http://schemas.microsoft.com/office/drawing/2014/main" id="{A399F00A-1235-8F2E-F3D1-CBE0359A2989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929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806C5085-95C7-95F3-E42B-8766CA08643D}"/>
              </a:ext>
            </a:extLst>
          </p:cNvPr>
          <p:cNvSpPr/>
          <p:nvPr/>
        </p:nvSpPr>
        <p:spPr>
          <a:xfrm>
            <a:off x="1868556" y="1067209"/>
            <a:ext cx="8140227" cy="2283588"/>
          </a:xfrm>
          <a:prstGeom prst="wedgeRoundRectCallout">
            <a:avLst>
              <a:gd name="adj1" fmla="val 36483"/>
              <a:gd name="adj2" fmla="val 76143"/>
              <a:gd name="adj3" fmla="val 16667"/>
            </a:avLst>
          </a:prstGeom>
          <a:solidFill>
            <a:srgbClr val="E9F0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183217" y="1303641"/>
            <a:ext cx="7372263" cy="1810723"/>
          </a:xfrm>
          <a:noFill/>
        </p:spPr>
        <p:txBody>
          <a:bodyPr anchor="ctr" anchorCtr="0">
            <a:noAutofit/>
          </a:bodyPr>
          <a:lstStyle/>
          <a:p>
            <a:r>
              <a:rPr lang="zh-TW" altLang="en-US" sz="4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第一節</a:t>
            </a:r>
            <a:endParaRPr lang="en-US" altLang="zh-TW" sz="48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4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機車小乘客</a:t>
            </a:r>
          </a:p>
        </p:txBody>
      </p:sp>
    </p:spTree>
    <p:extLst>
      <p:ext uri="{BB962C8B-B14F-4D97-AF65-F5344CB8AC3E}">
        <p14:creationId xmlns:p14="http://schemas.microsoft.com/office/powerpoint/2010/main" val="70828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02D7E80-1C1B-D77B-B689-BB96417C5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98" y="4411164"/>
            <a:ext cx="3228753" cy="169565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12099E8-F1F1-0025-9748-36CB23AF4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393" y="4556983"/>
            <a:ext cx="965818" cy="140401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72B02EB-E9F5-2510-93A7-CA91B634C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658" y="2240399"/>
            <a:ext cx="1742866" cy="1789970"/>
          </a:xfrm>
          <a:prstGeom prst="rect">
            <a:avLst/>
          </a:prstGeom>
        </p:spPr>
      </p:pic>
      <p:sp>
        <p:nvSpPr>
          <p:cNvPr id="2" name="圓角矩形圖說文字 5">
            <a:extLst>
              <a:ext uri="{FF2B5EF4-FFF2-40B4-BE49-F238E27FC236}">
                <a16:creationId xmlns:a16="http://schemas.microsoft.com/office/drawing/2014/main" id="{3DFDD8CC-7DEC-4F3E-B8E3-D066D94A9A7E}"/>
              </a:ext>
            </a:extLst>
          </p:cNvPr>
          <p:cNvSpPr/>
          <p:nvPr/>
        </p:nvSpPr>
        <p:spPr>
          <a:xfrm>
            <a:off x="1025606" y="735743"/>
            <a:ext cx="10268113" cy="954107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E0EAF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zh-TW" altLang="en-US" sz="36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小朋友</a:t>
            </a:r>
            <a:r>
              <a:rPr lang="zh-TW" altLang="en-US" sz="3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6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你平常是怎</a:t>
            </a:r>
            <a:r>
              <a:rPr lang="zh-TW" altLang="en-US" sz="3600" b="1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36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上學的</a:t>
            </a:r>
            <a:r>
              <a:rPr lang="zh-TW" altLang="en-US" sz="3600" b="1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36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2310612-2D4A-BCFA-F149-F5A41D8EC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4" y="2240399"/>
            <a:ext cx="3392197" cy="171559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4F5A940-9128-CA6A-DA22-4A5ED7BB98FA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引起動機│活動一：你是怎麼上學的呢？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6D05522-D3FF-1BC2-2C58-27A1D9855B8D}"/>
              </a:ext>
            </a:extLst>
          </p:cNvPr>
          <p:cNvSpPr txBox="1"/>
          <p:nvPr/>
        </p:nvSpPr>
        <p:spPr>
          <a:xfrm>
            <a:off x="4221008" y="2753279"/>
            <a:ext cx="2804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坐公車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endParaRPr lang="en-US" altLang="zh-TW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校車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5AA8C39-DDF4-C8E9-A0A0-72D47BA566D5}"/>
              </a:ext>
            </a:extLst>
          </p:cNvPr>
          <p:cNvSpPr txBox="1"/>
          <p:nvPr/>
        </p:nvSpPr>
        <p:spPr>
          <a:xfrm>
            <a:off x="4221008" y="4975456"/>
            <a:ext cx="1874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坐汽車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E84A537-9D34-9702-5B48-8C4080EA397C}"/>
              </a:ext>
            </a:extLst>
          </p:cNvPr>
          <p:cNvSpPr txBox="1"/>
          <p:nvPr/>
        </p:nvSpPr>
        <p:spPr>
          <a:xfrm>
            <a:off x="9547470" y="2810880"/>
            <a:ext cx="1968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坐機車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57683D6-FAE8-1891-671B-C31A5C799DFA}"/>
              </a:ext>
            </a:extLst>
          </p:cNvPr>
          <p:cNvSpPr txBox="1"/>
          <p:nvPr/>
        </p:nvSpPr>
        <p:spPr>
          <a:xfrm>
            <a:off x="9547470" y="4999114"/>
            <a:ext cx="142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走路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FA8B592-E750-1864-3541-52953F114F89}"/>
              </a:ext>
            </a:extLst>
          </p:cNvPr>
          <p:cNvSpPr/>
          <p:nvPr/>
        </p:nvSpPr>
        <p:spPr>
          <a:xfrm>
            <a:off x="228599" y="4109622"/>
            <a:ext cx="11734800" cy="74376"/>
          </a:xfrm>
          <a:prstGeom prst="rect">
            <a:avLst/>
          </a:prstGeom>
          <a:solidFill>
            <a:srgbClr val="C5E0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C9CCBB2-E70D-FB2C-0BE7-4B2FCB2B316E}"/>
              </a:ext>
            </a:extLst>
          </p:cNvPr>
          <p:cNvSpPr/>
          <p:nvPr/>
        </p:nvSpPr>
        <p:spPr>
          <a:xfrm flipH="1">
            <a:off x="6907570" y="1986651"/>
            <a:ext cx="76201" cy="4394694"/>
          </a:xfrm>
          <a:prstGeom prst="rect">
            <a:avLst/>
          </a:prstGeom>
          <a:solidFill>
            <a:srgbClr val="C5E0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8601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圖說文字 5">
            <a:extLst>
              <a:ext uri="{FF2B5EF4-FFF2-40B4-BE49-F238E27FC236}">
                <a16:creationId xmlns:a16="http://schemas.microsoft.com/office/drawing/2014/main" id="{3DFDD8CC-7DEC-4F3E-B8E3-D066D94A9A7E}"/>
              </a:ext>
            </a:extLst>
          </p:cNvPr>
          <p:cNvSpPr/>
          <p:nvPr/>
        </p:nvSpPr>
        <p:spPr>
          <a:xfrm>
            <a:off x="726132" y="739404"/>
            <a:ext cx="10876859" cy="989005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E0EAF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請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【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搭乘機車上學的同學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】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說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說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4F5A940-9128-CA6A-DA22-4A5ED7BB98FA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引起動機│活動一：你是怎麼上學的呢？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120EB66-DE02-9204-9C9B-49791E50EB58}"/>
              </a:ext>
            </a:extLst>
          </p:cNvPr>
          <p:cNvSpPr/>
          <p:nvPr/>
        </p:nvSpPr>
        <p:spPr>
          <a:xfrm>
            <a:off x="985627" y="2070100"/>
            <a:ext cx="4602480" cy="4008120"/>
          </a:xfrm>
          <a:prstGeom prst="rect">
            <a:avLst/>
          </a:prstGeom>
          <a:solidFill>
            <a:schemeClr val="bg1"/>
          </a:solidFill>
          <a:ln w="19050">
            <a:solidFill>
              <a:srgbClr val="427D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marL="92075"/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有沒有</a:t>
            </a:r>
            <a:endParaRPr lang="en-US" altLang="zh-TW" sz="4000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92075"/>
            <a:r>
              <a:rPr lang="zh-TW" altLang="en-US" sz="4000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戴安全帽</a:t>
            </a:r>
            <a:r>
              <a:rPr lang="zh-TW" altLang="en-US" sz="40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lang="en-US" altLang="zh-TW" sz="4000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3C77121-8BB1-8782-6526-BA78E48C971F}"/>
              </a:ext>
            </a:extLst>
          </p:cNvPr>
          <p:cNvSpPr/>
          <p:nvPr/>
        </p:nvSpPr>
        <p:spPr>
          <a:xfrm>
            <a:off x="6448647" y="2070100"/>
            <a:ext cx="4602480" cy="4008120"/>
          </a:xfrm>
          <a:prstGeom prst="rect">
            <a:avLst/>
          </a:prstGeom>
          <a:solidFill>
            <a:schemeClr val="bg1"/>
          </a:solidFill>
          <a:ln w="19050">
            <a:solidFill>
              <a:srgbClr val="427D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marL="92075"/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坐在</a:t>
            </a:r>
            <a:r>
              <a:rPr lang="zh-TW" altLang="en-US" sz="4000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前座</a:t>
            </a:r>
            <a:endParaRPr lang="en-US" altLang="zh-TW" sz="4000" dirty="0">
              <a:solidFill>
                <a:srgbClr val="427DB9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92075"/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或是</a:t>
            </a:r>
            <a:r>
              <a:rPr lang="zh-TW" altLang="en-US" sz="4000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後座</a:t>
            </a:r>
            <a:r>
              <a:rPr lang="zh-TW" altLang="en-US" sz="40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lang="en-US" altLang="zh-TW" sz="4000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9F305974-E626-EE9F-1C76-96DDF4D0B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60" y="3510263"/>
            <a:ext cx="3204654" cy="23913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5BD2A4EA-595C-C94F-EC52-EF30BF055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0" y="3666639"/>
            <a:ext cx="2222219" cy="2234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5032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hlinkClick r:id="rId3"/>
            <a:extLst>
              <a:ext uri="{FF2B5EF4-FFF2-40B4-BE49-F238E27FC236}">
                <a16:creationId xmlns:a16="http://schemas.microsoft.com/office/drawing/2014/main" id="{B89983E3-DBBE-0450-5881-EB5E0B8EEBE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 t="24310" r="47917" b="23563"/>
          <a:stretch/>
        </p:blipFill>
        <p:spPr bwMode="auto">
          <a:xfrm>
            <a:off x="485086" y="2364059"/>
            <a:ext cx="5485605" cy="2991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4F5A940-9128-CA6A-DA22-4A5ED7BB98FA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│活動二：搭乘機車小撇步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F8183A8-812D-9EC3-398A-4DF904A50D1B}"/>
              </a:ext>
            </a:extLst>
          </p:cNvPr>
          <p:cNvGrpSpPr/>
          <p:nvPr/>
        </p:nvGrpSpPr>
        <p:grpSpPr>
          <a:xfrm>
            <a:off x="2573740" y="3249659"/>
            <a:ext cx="1216715" cy="819420"/>
            <a:chOff x="3243094" y="5267994"/>
            <a:chExt cx="914400" cy="615820"/>
          </a:xfrm>
        </p:grpSpPr>
        <p:sp>
          <p:nvSpPr>
            <p:cNvPr id="16" name="Google Shape;94;p1">
              <a:hlinkClick r:id="rId3"/>
              <a:extLst>
                <a:ext uri="{FF2B5EF4-FFF2-40B4-BE49-F238E27FC236}">
                  <a16:creationId xmlns:a16="http://schemas.microsoft.com/office/drawing/2014/main" id="{2AE7DF38-837E-2E74-7E26-1B976B3A4F49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5;p1">
              <a:hlinkClick r:id="rId3"/>
              <a:extLst>
                <a:ext uri="{FF2B5EF4-FFF2-40B4-BE49-F238E27FC236}">
                  <a16:creationId xmlns:a16="http://schemas.microsoft.com/office/drawing/2014/main" id="{98C92FA9-8A61-7C8D-F467-8D0C47847756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FBC5DCD9-5198-085D-1DCB-41616FAE2506}"/>
              </a:ext>
            </a:extLst>
          </p:cNvPr>
          <p:cNvGrpSpPr/>
          <p:nvPr/>
        </p:nvGrpSpPr>
        <p:grpSpPr>
          <a:xfrm>
            <a:off x="2959773" y="653422"/>
            <a:ext cx="5925148" cy="974106"/>
            <a:chOff x="1871617" y="859103"/>
            <a:chExt cx="2956456" cy="974106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D394C3EE-36EB-48BB-6798-92122F4754C3}"/>
                </a:ext>
              </a:extLst>
            </p:cNvPr>
            <p:cNvSpPr/>
            <p:nvPr/>
          </p:nvSpPr>
          <p:spPr>
            <a:xfrm>
              <a:off x="1871617" y="859103"/>
              <a:ext cx="2956456" cy="974106"/>
            </a:xfrm>
            <a:prstGeom prst="roundRect">
              <a:avLst/>
            </a:prstGeom>
            <a:solidFill>
              <a:srgbClr val="427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476878AE-9A44-E06E-2282-A3A5A1ABC326}"/>
                </a:ext>
              </a:extLst>
            </p:cNvPr>
            <p:cNvSpPr txBox="1"/>
            <p:nvPr/>
          </p:nvSpPr>
          <p:spPr>
            <a:xfrm>
              <a:off x="1982550" y="992213"/>
              <a:ext cx="266242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solidFill>
                    <a:prstClr val="white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看</a:t>
              </a:r>
              <a:r>
                <a:rPr lang="zh-TW" altLang="en-US" sz="4000" b="1" dirty="0">
                  <a:solidFill>
                    <a:prstClr val="white"/>
                  </a:solidFill>
                  <a:latin typeface="王漢宗中楷體破音一" panose="040B0700000000000000" pitchFamily="82" charset="-120"/>
                  <a:ea typeface="王漢宗中楷體破音一" panose="040B0700000000000000" pitchFamily="82" charset="-120"/>
                </a:rPr>
                <a:t>一</a:t>
              </a:r>
              <a:r>
                <a:rPr lang="zh-TW" altLang="en-US" sz="4000" b="1" dirty="0">
                  <a:solidFill>
                    <a:prstClr val="white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看  想</a:t>
              </a:r>
              <a:r>
                <a:rPr lang="zh-TW" altLang="en-US" sz="4000" b="1" dirty="0">
                  <a:solidFill>
                    <a:prstClr val="white"/>
                  </a:solidFill>
                  <a:latin typeface="王漢宗中楷體破音二" panose="040B0700000000000000" pitchFamily="82" charset="-120"/>
                  <a:ea typeface="王漢宗中楷體破音二" panose="040B0700000000000000" pitchFamily="82" charset="-120"/>
                </a:rPr>
                <a:t>一</a:t>
              </a:r>
              <a:r>
                <a:rPr lang="zh-TW" altLang="en-US" sz="4000" b="1" dirty="0">
                  <a:solidFill>
                    <a:prstClr val="white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想</a:t>
              </a:r>
              <a:endPara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endParaRP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AF94453-39F5-EB95-E4F9-7FCB92D6EDBF}"/>
              </a:ext>
            </a:extLst>
          </p:cNvPr>
          <p:cNvSpPr txBox="1"/>
          <p:nvPr/>
        </p:nvSpPr>
        <p:spPr>
          <a:xfrm>
            <a:off x="485087" y="5353505"/>
            <a:ext cx="54610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點選上方</a:t>
            </a:r>
            <a:r>
              <a:rPr lang="zh-TW" altLang="en-US" sz="24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放鈕</a:t>
            </a:r>
            <a:r>
              <a:rPr lang="zh-TW" altLang="en-US" sz="24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放影片</a:t>
            </a:r>
          </a:p>
        </p:txBody>
      </p:sp>
      <p:sp>
        <p:nvSpPr>
          <p:cNvPr id="22" name="圓角矩形圖說文字 5">
            <a:extLst>
              <a:ext uri="{FF2B5EF4-FFF2-40B4-BE49-F238E27FC236}">
                <a16:creationId xmlns:a16="http://schemas.microsoft.com/office/drawing/2014/main" id="{7162D5E4-BCBB-795C-8155-E756AE0D42C5}"/>
              </a:ext>
            </a:extLst>
          </p:cNvPr>
          <p:cNvSpPr/>
          <p:nvPr/>
        </p:nvSpPr>
        <p:spPr>
          <a:xfrm>
            <a:off x="6018739" y="2259801"/>
            <a:ext cx="5732364" cy="1022170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indent="-514350">
              <a:buFont typeface="+mj-lt"/>
              <a:buAutoNum type="arabicPeriod"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在影片中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你看到了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  <a:cs typeface="+mn-cs"/>
              </a:rPr>
              <a:t>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?</a:t>
            </a:r>
            <a:endParaRPr lang="zh-TW" altLang="en-US" sz="3200" dirty="0">
              <a:solidFill>
                <a:schemeClr val="tx1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24" name="圓角矩形圖說文字 5">
            <a:extLst>
              <a:ext uri="{FF2B5EF4-FFF2-40B4-BE49-F238E27FC236}">
                <a16:creationId xmlns:a16="http://schemas.microsoft.com/office/drawing/2014/main" id="{D336917A-C88E-5F90-343B-02822410D0EE}"/>
              </a:ext>
            </a:extLst>
          </p:cNvPr>
          <p:cNvSpPr/>
          <p:nvPr/>
        </p:nvSpPr>
        <p:spPr>
          <a:xfrm>
            <a:off x="6018739" y="3276929"/>
            <a:ext cx="5732364" cy="1584301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indent="-514350">
              <a:buFont typeface="+mj-lt"/>
              <a:buAutoNum type="arabicPeriod" startAt="2"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乘坐機車站在前方踏板或未戴安全帽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會發生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事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?</a:t>
            </a:r>
          </a:p>
        </p:txBody>
      </p:sp>
      <p:sp>
        <p:nvSpPr>
          <p:cNvPr id="25" name="圓角矩形圖說文字 5">
            <a:extLst>
              <a:ext uri="{FF2B5EF4-FFF2-40B4-BE49-F238E27FC236}">
                <a16:creationId xmlns:a16="http://schemas.microsoft.com/office/drawing/2014/main" id="{8B975936-C8AB-6A69-3B5A-965013376263}"/>
              </a:ext>
            </a:extLst>
          </p:cNvPr>
          <p:cNvSpPr/>
          <p:nvPr/>
        </p:nvSpPr>
        <p:spPr>
          <a:xfrm>
            <a:off x="6018739" y="4756130"/>
            <a:ext cx="5732364" cy="1517107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indent="-514350">
              <a:buFont typeface="+mj-lt"/>
              <a:buAutoNum type="arabicPeriod" startAt="3"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影片中的騎士能專心騎車嗎?這樣會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不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會容易發生意外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?</a:t>
            </a:r>
            <a:endParaRPr lang="zh-TW" altLang="en-US" sz="3600" dirty="0">
              <a:solidFill>
                <a:schemeClr val="tx1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0756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5"/>
          <p:cNvSpPr/>
          <p:nvPr/>
        </p:nvSpPr>
        <p:spPr>
          <a:xfrm>
            <a:off x="7479093" y="1081278"/>
            <a:ext cx="4263728" cy="308848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E0EAF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是</a:t>
            </a:r>
            <a:r>
              <a:rPr kumimoji="0" lang="zh-TW" alt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快樂國小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年級的學生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每天上下學都是由媽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媽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騎機車接送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E3CA879-E8AC-42AA-7C5D-A41AAC4B5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709" y="904289"/>
            <a:ext cx="6567480" cy="4684239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4D538CCF-197F-0707-C567-AF4C29B5B2B5}"/>
              </a:ext>
            </a:extLst>
          </p:cNvPr>
          <p:cNvGrpSpPr/>
          <p:nvPr/>
        </p:nvGrpSpPr>
        <p:grpSpPr>
          <a:xfrm>
            <a:off x="565112" y="2333428"/>
            <a:ext cx="6551077" cy="1177637"/>
            <a:chOff x="568513" y="3626054"/>
            <a:chExt cx="6567482" cy="1177637"/>
          </a:xfrm>
        </p:grpSpPr>
        <p:sp>
          <p:nvSpPr>
            <p:cNvPr id="12" name="Google Shape;90;p1">
              <a:extLst>
                <a:ext uri="{FF2B5EF4-FFF2-40B4-BE49-F238E27FC236}">
                  <a16:creationId xmlns:a16="http://schemas.microsoft.com/office/drawing/2014/main" id="{CE45DEF4-6414-ABA1-C171-8EBFC217B79F}"/>
                </a:ext>
              </a:extLst>
            </p:cNvPr>
            <p:cNvSpPr/>
            <p:nvPr/>
          </p:nvSpPr>
          <p:spPr>
            <a:xfrm>
              <a:off x="568513" y="3626054"/>
              <a:ext cx="6567481" cy="1177637"/>
            </a:xfrm>
            <a:prstGeom prst="rect">
              <a:avLst/>
            </a:prstGeom>
            <a:solidFill>
              <a:srgbClr val="2969A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1;p1">
              <a:extLst>
                <a:ext uri="{FF2B5EF4-FFF2-40B4-BE49-F238E27FC236}">
                  <a16:creationId xmlns:a16="http://schemas.microsoft.com/office/drawing/2014/main" id="{FE70F909-12D2-3A7B-2091-A003641FD255}"/>
                </a:ext>
              </a:extLst>
            </p:cNvPr>
            <p:cNvSpPr txBox="1">
              <a:spLocks/>
            </p:cNvSpPr>
            <p:nvPr/>
          </p:nvSpPr>
          <p:spPr>
            <a:xfrm>
              <a:off x="761097" y="3869840"/>
              <a:ext cx="6374898" cy="6585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b" anchorCtr="0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None/>
                <a:tabLst/>
                <a:defRPr/>
              </a:pPr>
              <a:r>
                <a:rPr kumimoji="0" lang="zh-TW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Arial"/>
                  <a:sym typeface="Arial"/>
                </a:rPr>
                <a:t>搭乘機車小撇步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EB555866-7AEE-9E5E-72AD-DB8A0ACBAA83}"/>
              </a:ext>
            </a:extLst>
          </p:cNvPr>
          <p:cNvGrpSpPr/>
          <p:nvPr/>
        </p:nvGrpSpPr>
        <p:grpSpPr>
          <a:xfrm>
            <a:off x="3052190" y="3638757"/>
            <a:ext cx="1576919" cy="1062006"/>
            <a:chOff x="3243094" y="5267994"/>
            <a:chExt cx="914400" cy="615820"/>
          </a:xfrm>
        </p:grpSpPr>
        <p:sp>
          <p:nvSpPr>
            <p:cNvPr id="7" name="Google Shape;94;p1">
              <a:hlinkClick r:id="rId4"/>
              <a:extLst>
                <a:ext uri="{FF2B5EF4-FFF2-40B4-BE49-F238E27FC236}">
                  <a16:creationId xmlns:a16="http://schemas.microsoft.com/office/drawing/2014/main" id="{146D90C1-9803-7D6B-7F1A-8EA23E0BA8B0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95;p1">
              <a:hlinkClick r:id="rId4"/>
              <a:extLst>
                <a:ext uri="{FF2B5EF4-FFF2-40B4-BE49-F238E27FC236}">
                  <a16:creationId xmlns:a16="http://schemas.microsoft.com/office/drawing/2014/main" id="{94654ACB-9C5C-CFF0-402B-81289804A560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045F3E5B-3236-7360-29A8-133DE2B6C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7879" y="3073081"/>
            <a:ext cx="1665412" cy="2268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FE24A411-ACB1-E3BB-1606-0D0280CEA7E6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│活動二：搭乘機車小撇步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348D6F3-9715-254E-4B0D-90F246050EDD}"/>
              </a:ext>
            </a:extLst>
          </p:cNvPr>
          <p:cNvSpPr txBox="1"/>
          <p:nvPr/>
        </p:nvSpPr>
        <p:spPr>
          <a:xfrm>
            <a:off x="548708" y="5565472"/>
            <a:ext cx="6567479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點選上方</a:t>
            </a:r>
            <a:r>
              <a:rPr lang="zh-TW" altLang="en-US" sz="24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放鈕</a:t>
            </a:r>
            <a:r>
              <a:rPr lang="zh-TW" altLang="en-US" sz="24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放故事</a:t>
            </a:r>
          </a:p>
        </p:txBody>
      </p:sp>
    </p:spTree>
    <p:extLst>
      <p:ext uri="{BB962C8B-B14F-4D97-AF65-F5344CB8AC3E}">
        <p14:creationId xmlns:p14="http://schemas.microsoft.com/office/powerpoint/2010/main" val="2389487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9D028A-46E0-8AC2-3FCA-053C83244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58" y="367149"/>
            <a:ext cx="3025630" cy="215802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33DDA37-C634-195B-4DDB-35C0F949E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85" y="367149"/>
            <a:ext cx="3025630" cy="215802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8A3CB87-7CD1-784B-608E-22B4A2AC6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51" y="367149"/>
            <a:ext cx="3025630" cy="215802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A84F476-7E26-2D87-E0EF-2DDA31DD2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85" y="3605832"/>
            <a:ext cx="3025630" cy="215802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4605C901-295C-E388-279D-A733B481B9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58" y="3605832"/>
            <a:ext cx="3025630" cy="215802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FE24A411-ACB1-E3BB-1606-0D0280CEA7E6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發展活動│活動二：搭乘機車小撇步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06139A0-644B-02F7-A364-9843E90DD719}"/>
              </a:ext>
            </a:extLst>
          </p:cNvPr>
          <p:cNvSpPr/>
          <p:nvPr/>
        </p:nvSpPr>
        <p:spPr>
          <a:xfrm>
            <a:off x="547447" y="2507306"/>
            <a:ext cx="35716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buFont typeface="+mj-lt"/>
              <a:buAutoNum type="arabicPeriod"/>
            </a:pP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為</a:t>
            </a:r>
            <a:r>
              <a:rPr lang="zh-TW" altLang="en-US" sz="2000" dirty="0"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000" u="sng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安安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能直接衝到學校對面去找媽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媽呢</a:t>
            </a:r>
            <a:r>
              <a:rPr lang="en-US" altLang="zh-TW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98F6A99-51D1-AA73-51BA-7C9FB03E41D2}"/>
              </a:ext>
            </a:extLst>
          </p:cNvPr>
          <p:cNvSpPr/>
          <p:nvPr/>
        </p:nvSpPr>
        <p:spPr>
          <a:xfrm>
            <a:off x="4464724" y="2507307"/>
            <a:ext cx="34896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buFont typeface="+mj-lt"/>
              <a:buAutoNum type="arabicPeriod" startAt="2"/>
            </a:pPr>
            <a:r>
              <a:rPr lang="zh-TW" altLang="en-US" sz="2000" u="sng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安安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如何讓自己安全到達媽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媽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身邊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en-US" altLang="zh-TW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D2E27BE-683B-B0E2-E8DA-FF702F4D0F00}"/>
              </a:ext>
            </a:extLst>
          </p:cNvPr>
          <p:cNvSpPr/>
          <p:nvPr/>
        </p:nvSpPr>
        <p:spPr>
          <a:xfrm>
            <a:off x="8255086" y="2507307"/>
            <a:ext cx="34896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buFont typeface="+mj-lt"/>
              <a:buAutoNum type="arabicPeriod" startAt="3"/>
            </a:pP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背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著書包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拿著許多東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西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搭乘機車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可能會遇到</a:t>
            </a:r>
            <a:r>
              <a:rPr lang="zh-TW" altLang="en-US" sz="2000" dirty="0"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危險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en-US" altLang="zh-TW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</a:p>
          <a:p>
            <a:pPr marL="357188" indent="-357188">
              <a:buFont typeface="+mj-lt"/>
              <a:buAutoNum type="arabicPeriod" startAt="3"/>
            </a:pPr>
            <a:r>
              <a:rPr lang="zh-TW" altLang="en-US" sz="2000" u="sng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安安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該怎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處理手中的東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西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讓自己更安全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en-US" altLang="zh-TW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  <a:endParaRPr lang="en-US" altLang="zh-TW" sz="22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72EBAE6-478C-6982-0E0E-A099AAA71F8B}"/>
              </a:ext>
            </a:extLst>
          </p:cNvPr>
          <p:cNvSpPr/>
          <p:nvPr/>
        </p:nvSpPr>
        <p:spPr>
          <a:xfrm>
            <a:off x="547447" y="5765250"/>
            <a:ext cx="35716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buFont typeface="+mj-lt"/>
              <a:buAutoNum type="arabicPeriod" startAt="5"/>
            </a:pPr>
            <a:r>
              <a:rPr lang="zh-TW" altLang="en-US" sz="2000" u="sng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安安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為</a:t>
            </a:r>
            <a:r>
              <a:rPr lang="zh-TW" altLang="en-US" sz="2000" dirty="0"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麼不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能在機車上打瞌睡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en-US" altLang="zh-TW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82F5429-504F-E4AB-52DE-DB1AF6F2430D}"/>
              </a:ext>
            </a:extLst>
          </p:cNvPr>
          <p:cNvSpPr/>
          <p:nvPr/>
        </p:nvSpPr>
        <p:spPr>
          <a:xfrm>
            <a:off x="4501173" y="5765250"/>
            <a:ext cx="35716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當你搭乘機車想睡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覺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時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可以怎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做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en-US" altLang="zh-TW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41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650CCF55-178F-0DAA-BB78-3BEA8FA1995B}"/>
              </a:ext>
            </a:extLst>
          </p:cNvPr>
          <p:cNvGrpSpPr/>
          <p:nvPr/>
        </p:nvGrpSpPr>
        <p:grpSpPr>
          <a:xfrm>
            <a:off x="1764632" y="1892300"/>
            <a:ext cx="8646694" cy="4313989"/>
            <a:chOff x="1764632" y="2171700"/>
            <a:chExt cx="8646694" cy="4148889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6201AFA-4228-51FF-3421-744A71E798CF}"/>
                </a:ext>
              </a:extLst>
            </p:cNvPr>
            <p:cNvSpPr/>
            <p:nvPr/>
          </p:nvSpPr>
          <p:spPr>
            <a:xfrm>
              <a:off x="1764632" y="2171700"/>
              <a:ext cx="8646694" cy="41488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FA3134A0-289C-2CE5-6DFA-87EF19C5D5AF}"/>
                </a:ext>
              </a:extLst>
            </p:cNvPr>
            <p:cNvSpPr txBox="1"/>
            <p:nvPr/>
          </p:nvSpPr>
          <p:spPr>
            <a:xfrm>
              <a:off x="2003258" y="2476429"/>
              <a:ext cx="8185484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u"/>
              </a:pPr>
              <a:r>
                <a:rPr lang="zh-TW" altLang="en-US" sz="2800" dirty="0"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乘客搭乘機車前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2800" dirty="0"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必須先觀察道路及路上車輛情況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2800" dirty="0"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遵守交通規則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2800" dirty="0"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安全到達接送地點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457200" indent="-457200">
                <a:buFont typeface="Wingdings" panose="05000000000000000000" pitchFamily="2" charset="2"/>
                <a:buChar char="u"/>
              </a:pPr>
              <a:r>
                <a:rPr lang="zh-TW" altLang="en-US" sz="2800" dirty="0"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乘客必須</a:t>
              </a:r>
              <a:r>
                <a:rPr lang="zh-TW" altLang="en-US" sz="2800" dirty="0">
                  <a:solidFill>
                    <a:srgbClr val="427DB9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坐在後座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2800" dirty="0"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且</a:t>
              </a:r>
              <a:r>
                <a:rPr lang="zh-TW" altLang="en-US" sz="2800" dirty="0">
                  <a:solidFill>
                    <a:srgbClr val="427DB9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僅能搭載 1人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2800" dirty="0">
                  <a:solidFill>
                    <a:srgbClr val="427DB9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抱緊駕駛</a:t>
              </a:r>
              <a:r>
                <a:rPr lang="zh-TW" altLang="en-US" sz="2800" dirty="0"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(手中不要拿著物品)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2800" dirty="0">
                  <a:solidFill>
                    <a:srgbClr val="427DB9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腳踩在踏板上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457200" indent="-457200">
                <a:buFont typeface="Wingdings" panose="05000000000000000000" pitchFamily="2" charset="2"/>
                <a:buChar char="u"/>
              </a:pPr>
              <a:r>
                <a:rPr lang="zh-TW" altLang="en-US" sz="2800" dirty="0"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在車上不做危險動作(打瞌睡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lang="zh-TW" altLang="en-US" sz="2800" dirty="0"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喧</a:t>
              </a:r>
              <a:r>
                <a:rPr lang="zh-TW" altLang="en-US" sz="2800" dirty="0">
                  <a:latin typeface="王漢宗中楷體破音一" panose="040B0700000000000000" pitchFamily="82" charset="-120"/>
                  <a:ea typeface="王漢宗中楷體破音一" panose="040B0700000000000000" pitchFamily="82" charset="-120"/>
                </a:rPr>
                <a:t>嘩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lang="zh-TW" altLang="en-US" sz="2800" dirty="0"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亂動等)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 ，</a:t>
              </a:r>
              <a:r>
                <a:rPr lang="zh-TW" altLang="en-US" sz="2800" dirty="0"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讓駕駛專心騎車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endParaRPr>
            </a:p>
          </p:txBody>
        </p:sp>
      </p:grp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3972770E-BB4B-2EEC-E9A0-94B9129B6897}"/>
              </a:ext>
            </a:extLst>
          </p:cNvPr>
          <p:cNvSpPr/>
          <p:nvPr/>
        </p:nvSpPr>
        <p:spPr>
          <a:xfrm>
            <a:off x="1150571" y="738679"/>
            <a:ext cx="9890858" cy="1153621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E0EAF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安全小乘客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跟著這樣做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B3D51BF-E4A0-F394-CBC7-5ECB054B6776}"/>
              </a:ext>
            </a:extLst>
          </p:cNvPr>
          <p:cNvSpPr txBox="1"/>
          <p:nvPr/>
        </p:nvSpPr>
        <p:spPr>
          <a:xfrm>
            <a:off x="8963247" y="132287"/>
            <a:ext cx="32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發展活動│活動二：搭乘機車小撇步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7A34DA1-4E2D-AAB1-B8C4-7D97ACA96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84" y="4474518"/>
            <a:ext cx="1994715" cy="204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1642</Words>
  <Application>Microsoft Office PowerPoint</Application>
  <PresentationFormat>寬螢幕</PresentationFormat>
  <Paragraphs>143</Paragraphs>
  <Slides>21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21</vt:i4>
      </vt:variant>
    </vt:vector>
  </HeadingPairs>
  <TitlesOfParts>
    <vt:vector size="35" baseType="lpstr">
      <vt:lpstr>Calibri</vt:lpstr>
      <vt:lpstr>Noto Sans CJK TC Bold</vt:lpstr>
      <vt:lpstr>王漢宗中楷體破音三</vt:lpstr>
      <vt:lpstr>微軟正黑體</vt:lpstr>
      <vt:lpstr>王漢宗中楷體破音一</vt:lpstr>
      <vt:lpstr>標楷體</vt:lpstr>
      <vt:lpstr>王漢宗中楷體破音二</vt:lpstr>
      <vt:lpstr>Arial</vt:lpstr>
      <vt:lpstr>Wingdings</vt:lpstr>
      <vt:lpstr>Calibri Light</vt:lpstr>
      <vt:lpstr>王漢宗中楷體注音</vt:lpstr>
      <vt:lpstr>Office 佈景主題</vt:lpstr>
      <vt:lpstr>1_Office 佈景主題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交通安全課程模組PPT</dc:title>
  <dc:creator>User</dc:creator>
  <cp:lastModifiedBy>syuuyucc@outlook.com</cp:lastModifiedBy>
  <cp:revision>44</cp:revision>
  <dcterms:created xsi:type="dcterms:W3CDTF">2023-11-11T09:40:17Z</dcterms:created>
  <dcterms:modified xsi:type="dcterms:W3CDTF">2024-01-09T09:15:12Z</dcterms:modified>
</cp:coreProperties>
</file>