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56"/>
  </p:notesMasterIdLst>
  <p:sldIdLst>
    <p:sldId id="259" r:id="rId3"/>
    <p:sldId id="337" r:id="rId4"/>
    <p:sldId id="386" r:id="rId5"/>
    <p:sldId id="347" r:id="rId6"/>
    <p:sldId id="292" r:id="rId7"/>
    <p:sldId id="328" r:id="rId8"/>
    <p:sldId id="362" r:id="rId9"/>
    <p:sldId id="390" r:id="rId10"/>
    <p:sldId id="391" r:id="rId11"/>
    <p:sldId id="393" r:id="rId12"/>
    <p:sldId id="453" r:id="rId13"/>
    <p:sldId id="395" r:id="rId14"/>
    <p:sldId id="294" r:id="rId15"/>
    <p:sldId id="355" r:id="rId16"/>
    <p:sldId id="396" r:id="rId17"/>
    <p:sldId id="346" r:id="rId18"/>
    <p:sldId id="397" r:id="rId19"/>
    <p:sldId id="398" r:id="rId20"/>
    <p:sldId id="454" r:id="rId21"/>
    <p:sldId id="399" r:id="rId22"/>
    <p:sldId id="401" r:id="rId23"/>
    <p:sldId id="402" r:id="rId24"/>
    <p:sldId id="404" r:id="rId25"/>
    <p:sldId id="403" r:id="rId26"/>
    <p:sldId id="405" r:id="rId27"/>
    <p:sldId id="411" r:id="rId28"/>
    <p:sldId id="412" r:id="rId29"/>
    <p:sldId id="413" r:id="rId30"/>
    <p:sldId id="414" r:id="rId31"/>
    <p:sldId id="415" r:id="rId32"/>
    <p:sldId id="416" r:id="rId33"/>
    <p:sldId id="417" r:id="rId34"/>
    <p:sldId id="419" r:id="rId35"/>
    <p:sldId id="420" r:id="rId36"/>
    <p:sldId id="421" r:id="rId37"/>
    <p:sldId id="423" r:id="rId38"/>
    <p:sldId id="455" r:id="rId39"/>
    <p:sldId id="422" r:id="rId40"/>
    <p:sldId id="452" r:id="rId41"/>
    <p:sldId id="424" r:id="rId42"/>
    <p:sldId id="429" r:id="rId43"/>
    <p:sldId id="425" r:id="rId44"/>
    <p:sldId id="430" r:id="rId45"/>
    <p:sldId id="431" r:id="rId46"/>
    <p:sldId id="432" r:id="rId47"/>
    <p:sldId id="433" r:id="rId48"/>
    <p:sldId id="434" r:id="rId49"/>
    <p:sldId id="435" r:id="rId50"/>
    <p:sldId id="437" r:id="rId51"/>
    <p:sldId id="438" r:id="rId52"/>
    <p:sldId id="439" r:id="rId53"/>
    <p:sldId id="392" r:id="rId54"/>
    <p:sldId id="451"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Noto Sans CJK TC Bold" panose="020B0800000000000000" pitchFamily="34" charset="-120"/>
      <p:bold r:id="rId63"/>
    </p:embeddedFont>
    <p:embeddedFont>
      <p:font typeface="Noto Sans CJK TC DemiLight" panose="020B0400000000000000" pitchFamily="34" charset="-120"/>
      <p:regular r:id="rId64"/>
    </p:embeddedFont>
    <p:embeddedFont>
      <p:font typeface="Noto Sans CJK TC Medium" panose="020B0600000000000000" pitchFamily="34" charset="-120"/>
      <p:regular r:id="rId65"/>
    </p:embeddedFont>
    <p:embeddedFont>
      <p:font typeface="王漢宗中楷體注音" panose="040B0700000000000000" pitchFamily="82" charset="-120"/>
      <p:regular r:id="rId66"/>
    </p:embeddedFont>
    <p:embeddedFont>
      <p:font typeface="微軟正黑體" panose="020B0604030504040204" pitchFamily="34" charset="-120"/>
      <p:regular r:id="rId67"/>
      <p:bold r:id="rId68"/>
    </p:embeddedFont>
    <p:embeddedFont>
      <p:font typeface="標楷體" panose="03000509000000000000" pitchFamily="65" charset="-120"/>
      <p:regular r:id="rId69"/>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教學提醒" id="{6993C6BC-A6E3-4524-9B93-17EA636475A5}">
          <p14:sldIdLst>
            <p14:sldId id="259"/>
            <p14:sldId id="337"/>
          </p14:sldIdLst>
        </p14:section>
        <p14:section name="【第一節】行人危險知多少" id="{69A7998D-9A1F-4668-B26F-2EC36C29DA08}">
          <p14:sldIdLst>
            <p14:sldId id="386"/>
            <p14:sldId id="347"/>
            <p14:sldId id="292"/>
            <p14:sldId id="328"/>
            <p14:sldId id="362"/>
            <p14:sldId id="390"/>
            <p14:sldId id="391"/>
            <p14:sldId id="393"/>
          </p14:sldIdLst>
        </p14:section>
        <p14:section name="【第二節】停在安全的地方" id="{D6E02BAB-E998-484B-9B6B-2961A3F04566}">
          <p14:sldIdLst>
            <p14:sldId id="453"/>
            <p14:sldId id="395"/>
            <p14:sldId id="294"/>
            <p14:sldId id="355"/>
            <p14:sldId id="396"/>
            <p14:sldId id="346"/>
            <p14:sldId id="397"/>
            <p14:sldId id="398"/>
          </p14:sldIdLst>
        </p14:section>
        <p14:section name="【第三節】過馬路時看一看" id="{7B4B0D87-89DB-448B-956B-82A9E4E73E95}">
          <p14:sldIdLst>
            <p14:sldId id="454"/>
            <p14:sldId id="399"/>
            <p14:sldId id="401"/>
            <p14:sldId id="402"/>
            <p14:sldId id="404"/>
            <p14:sldId id="403"/>
            <p14:sldId id="405"/>
            <p14:sldId id="411"/>
            <p14:sldId id="412"/>
            <p14:sldId id="413"/>
            <p14:sldId id="414"/>
            <p14:sldId id="415"/>
            <p14:sldId id="416"/>
            <p14:sldId id="417"/>
            <p14:sldId id="419"/>
            <p14:sldId id="420"/>
            <p14:sldId id="421"/>
            <p14:sldId id="423"/>
          </p14:sldIdLst>
        </p14:section>
        <p14:section name="【第四節】穿越道路停看聽" id="{C3A6830B-11EA-4DB3-9C24-702AB9E6F126}">
          <p14:sldIdLst>
            <p14:sldId id="455"/>
            <p14:sldId id="422"/>
            <p14:sldId id="452"/>
            <p14:sldId id="424"/>
            <p14:sldId id="429"/>
            <p14:sldId id="425"/>
            <p14:sldId id="430"/>
            <p14:sldId id="431"/>
            <p14:sldId id="432"/>
            <p14:sldId id="433"/>
            <p14:sldId id="434"/>
            <p14:sldId id="435"/>
            <p14:sldId id="437"/>
            <p14:sldId id="438"/>
            <p14:sldId id="439"/>
            <p14:sldId id="392"/>
          </p14:sldIdLst>
        </p14:section>
        <p14:section name="【補充影片】" id="{0377A859-9F27-43DD-8EB7-258EB83A68FA}">
          <p14:sldIdLst>
            <p14:sldId id="4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8E8E"/>
    <a:srgbClr val="E2F7FA"/>
    <a:srgbClr val="D8F4F8"/>
    <a:srgbClr val="898278"/>
    <a:srgbClr val="DC4347"/>
    <a:srgbClr val="EBF9FB"/>
    <a:srgbClr val="BBF5FD"/>
    <a:srgbClr val="BBFDFB"/>
    <a:srgbClr val="C72727"/>
    <a:srgbClr val="931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AE602-C05D-4E1E-BF03-807E61328333}" v="270" dt="2023-03-05T15:23:26.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1513" autoAdjust="0"/>
  </p:normalViewPr>
  <p:slideViewPr>
    <p:cSldViewPr snapToGrid="0">
      <p:cViewPr varScale="1">
        <p:scale>
          <a:sx n="49" d="100"/>
          <a:sy n="49" d="100"/>
        </p:scale>
        <p:origin x="1328"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李岩勳" userId="bba3bbb3-460e-4f18-9dd4-ff71b1e70577" providerId="ADAL" clId="{01DAE602-C05D-4E1E-BF03-807E61328333}"/>
    <pc:docChg chg="undo custSel addSld delSld modSld sldOrd modMainMaster addSection modSection">
      <pc:chgData name="李岩勳" userId="bba3bbb3-460e-4f18-9dd4-ff71b1e70577" providerId="ADAL" clId="{01DAE602-C05D-4E1E-BF03-807E61328333}" dt="2023-03-05T15:25:23.750" v="2365" actId="17846"/>
      <pc:docMkLst>
        <pc:docMk/>
      </pc:docMkLst>
      <pc:sldChg chg="modSp mod">
        <pc:chgData name="李岩勳" userId="bba3bbb3-460e-4f18-9dd4-ff71b1e70577" providerId="ADAL" clId="{01DAE602-C05D-4E1E-BF03-807E61328333}" dt="2023-03-05T13:59:37.732" v="1005" actId="122"/>
        <pc:sldMkLst>
          <pc:docMk/>
          <pc:sldMk cId="3329877207" sldId="259"/>
        </pc:sldMkLst>
        <pc:spChg chg="mod">
          <ac:chgData name="李岩勳" userId="bba3bbb3-460e-4f18-9dd4-ff71b1e70577" providerId="ADAL" clId="{01DAE602-C05D-4E1E-BF03-807E61328333}" dt="2023-03-05T13:59:37.732" v="1005" actId="122"/>
          <ac:spMkLst>
            <pc:docMk/>
            <pc:sldMk cId="3329877207" sldId="259"/>
            <ac:spMk id="8" creationId="{00000000-0000-0000-0000-000000000000}"/>
          </ac:spMkLst>
        </pc:spChg>
      </pc:sldChg>
      <pc:sldChg chg="addSp modSp mod modClrScheme modAnim chgLayout">
        <pc:chgData name="李岩勳" userId="bba3bbb3-460e-4f18-9dd4-ff71b1e70577" providerId="ADAL" clId="{01DAE602-C05D-4E1E-BF03-807E61328333}" dt="2023-03-03T14:22:09.856" v="628" actId="14100"/>
        <pc:sldMkLst>
          <pc:docMk/>
          <pc:sldMk cId="646256796" sldId="260"/>
        </pc:sldMkLst>
        <pc:spChg chg="add mod ord">
          <ac:chgData name="李岩勳" userId="bba3bbb3-460e-4f18-9dd4-ff71b1e70577" providerId="ADAL" clId="{01DAE602-C05D-4E1E-BF03-807E61328333}" dt="2023-03-03T13:51:39.875" v="29" actId="20577"/>
          <ac:spMkLst>
            <pc:docMk/>
            <pc:sldMk cId="646256796" sldId="260"/>
            <ac:spMk id="2" creationId="{3BA01EF0-4498-AD65-E3A5-36080B0BFC41}"/>
          </ac:spMkLst>
        </pc:spChg>
        <pc:spChg chg="add mod ord">
          <ac:chgData name="李岩勳" userId="bba3bbb3-460e-4f18-9dd4-ff71b1e70577" providerId="ADAL" clId="{01DAE602-C05D-4E1E-BF03-807E61328333}" dt="2023-03-03T14:21:57.429" v="627" actId="20577"/>
          <ac:spMkLst>
            <pc:docMk/>
            <pc:sldMk cId="646256796" sldId="260"/>
            <ac:spMk id="3" creationId="{ED34841A-9945-EB57-FD63-583E5C663067}"/>
          </ac:spMkLst>
        </pc:spChg>
        <pc:spChg chg="add mod">
          <ac:chgData name="李岩勳" userId="bba3bbb3-460e-4f18-9dd4-ff71b1e70577" providerId="ADAL" clId="{01DAE602-C05D-4E1E-BF03-807E61328333}" dt="2023-03-03T14:22:09.856" v="628" actId="14100"/>
          <ac:spMkLst>
            <pc:docMk/>
            <pc:sldMk cId="646256796" sldId="260"/>
            <ac:spMk id="5" creationId="{2A06E992-5A9D-43CE-97E5-8798470C312A}"/>
          </ac:spMkLst>
        </pc:spChg>
        <pc:spChg chg="add mod">
          <ac:chgData name="李岩勳" userId="bba3bbb3-460e-4f18-9dd4-ff71b1e70577" providerId="ADAL" clId="{01DAE602-C05D-4E1E-BF03-807E61328333}" dt="2023-03-03T13:57:38.080" v="146" actId="164"/>
          <ac:spMkLst>
            <pc:docMk/>
            <pc:sldMk cId="646256796" sldId="260"/>
            <ac:spMk id="8" creationId="{E7A4F502-8345-6718-D851-97FA1BF6221B}"/>
          </ac:spMkLst>
        </pc:spChg>
        <pc:spChg chg="add mod ord">
          <ac:chgData name="李岩勳" userId="bba3bbb3-460e-4f18-9dd4-ff71b1e70577" providerId="ADAL" clId="{01DAE602-C05D-4E1E-BF03-807E61328333}" dt="2023-03-03T13:57:38.080" v="146" actId="164"/>
          <ac:spMkLst>
            <pc:docMk/>
            <pc:sldMk cId="646256796" sldId="260"/>
            <ac:spMk id="11" creationId="{843E67A5-A482-65FE-51E8-2ACA179FC54E}"/>
          </ac:spMkLst>
        </pc:spChg>
        <pc:grpChg chg="add mod">
          <ac:chgData name="李岩勳" userId="bba3bbb3-460e-4f18-9dd4-ff71b1e70577" providerId="ADAL" clId="{01DAE602-C05D-4E1E-BF03-807E61328333}" dt="2023-03-03T13:58:18.559" v="151" actId="1076"/>
          <ac:grpSpMkLst>
            <pc:docMk/>
            <pc:sldMk cId="646256796" sldId="260"/>
            <ac:grpSpMk id="12" creationId="{97C74404-684A-2E7F-5147-88C5364FE9EC}"/>
          </ac:grpSpMkLst>
        </pc:grpChg>
        <pc:picChg chg="add mod">
          <ac:chgData name="李岩勳" userId="bba3bbb3-460e-4f18-9dd4-ff71b1e70577" providerId="ADAL" clId="{01DAE602-C05D-4E1E-BF03-807E61328333}" dt="2023-03-03T13:58:06.637" v="150" actId="1076"/>
          <ac:picMkLst>
            <pc:docMk/>
            <pc:sldMk cId="646256796" sldId="260"/>
            <ac:picMk id="10" creationId="{01CEE29A-B65D-17BF-E58D-A520E40CAD6A}"/>
          </ac:picMkLst>
        </pc:picChg>
      </pc:sldChg>
      <pc:sldChg chg="addSp modSp mod modClrScheme modAnim chgLayout">
        <pc:chgData name="李岩勳" userId="bba3bbb3-460e-4f18-9dd4-ff71b1e70577" providerId="ADAL" clId="{01DAE602-C05D-4E1E-BF03-807E61328333}" dt="2023-03-05T14:00:44.286" v="1006" actId="208"/>
        <pc:sldMkLst>
          <pc:docMk/>
          <pc:sldMk cId="4010907861" sldId="261"/>
        </pc:sldMkLst>
        <pc:spChg chg="add mod ord">
          <ac:chgData name="李岩勳" userId="bba3bbb3-460e-4f18-9dd4-ff71b1e70577" providerId="ADAL" clId="{01DAE602-C05D-4E1E-BF03-807E61328333}" dt="2023-03-03T14:07:56.974" v="254" actId="20577"/>
          <ac:spMkLst>
            <pc:docMk/>
            <pc:sldMk cId="4010907861" sldId="261"/>
            <ac:spMk id="2" creationId="{D515209D-9633-79E5-176E-036FBD2DFBDE}"/>
          </ac:spMkLst>
        </pc:spChg>
        <pc:spChg chg="add mod ord">
          <ac:chgData name="李岩勳" userId="bba3bbb3-460e-4f18-9dd4-ff71b1e70577" providerId="ADAL" clId="{01DAE602-C05D-4E1E-BF03-807E61328333}" dt="2023-03-03T14:07:52.917" v="244" actId="1076"/>
          <ac:spMkLst>
            <pc:docMk/>
            <pc:sldMk cId="4010907861" sldId="261"/>
            <ac:spMk id="3" creationId="{268DD0D6-EC56-0E49-A364-C184B14C9B54}"/>
          </ac:spMkLst>
        </pc:spChg>
        <pc:spChg chg="add mod">
          <ac:chgData name="李岩勳" userId="bba3bbb3-460e-4f18-9dd4-ff71b1e70577" providerId="ADAL" clId="{01DAE602-C05D-4E1E-BF03-807E61328333}" dt="2023-03-05T14:00:44.286" v="1006" actId="208"/>
          <ac:spMkLst>
            <pc:docMk/>
            <pc:sldMk cId="4010907861" sldId="261"/>
            <ac:spMk id="6" creationId="{8BE809FB-9FF6-C6EF-9198-BD0754322276}"/>
          </ac:spMkLst>
        </pc:spChg>
        <pc:picChg chg="add mod">
          <ac:chgData name="李岩勳" userId="bba3bbb3-460e-4f18-9dd4-ff71b1e70577" providerId="ADAL" clId="{01DAE602-C05D-4E1E-BF03-807E61328333}" dt="2023-03-03T14:09:57.019" v="282" actId="1076"/>
          <ac:picMkLst>
            <pc:docMk/>
            <pc:sldMk cId="4010907861" sldId="261"/>
            <ac:picMk id="8" creationId="{E628BAE4-8CEC-5FE6-5022-E71F3C4740C1}"/>
          </ac:picMkLst>
        </pc:picChg>
      </pc:sldChg>
      <pc:sldChg chg="addSp modSp mod modClrScheme modAnim chgLayout">
        <pc:chgData name="李岩勳" userId="bba3bbb3-460e-4f18-9dd4-ff71b1e70577" providerId="ADAL" clId="{01DAE602-C05D-4E1E-BF03-807E61328333}" dt="2023-03-05T14:01:36.826" v="1032" actId="20577"/>
        <pc:sldMkLst>
          <pc:docMk/>
          <pc:sldMk cId="1628725018" sldId="262"/>
        </pc:sldMkLst>
        <pc:spChg chg="add mod ord">
          <ac:chgData name="李岩勳" userId="bba3bbb3-460e-4f18-9dd4-ff71b1e70577" providerId="ADAL" clId="{01DAE602-C05D-4E1E-BF03-807E61328333}" dt="2023-03-03T14:21:44.165" v="619" actId="20577"/>
          <ac:spMkLst>
            <pc:docMk/>
            <pc:sldMk cId="1628725018" sldId="262"/>
            <ac:spMk id="2" creationId="{1AE45494-5DF4-185E-1FD1-489DC4FE6314}"/>
          </ac:spMkLst>
        </pc:spChg>
        <pc:spChg chg="add mod ord">
          <ac:chgData name="李岩勳" userId="bba3bbb3-460e-4f18-9dd4-ff71b1e70577" providerId="ADAL" clId="{01DAE602-C05D-4E1E-BF03-807E61328333}" dt="2023-03-05T14:01:36.826" v="1032" actId="20577"/>
          <ac:spMkLst>
            <pc:docMk/>
            <pc:sldMk cId="1628725018" sldId="262"/>
            <ac:spMk id="3" creationId="{5C5ACDC1-370F-8F6B-7127-4073CB97CB3D}"/>
          </ac:spMkLst>
        </pc:spChg>
      </pc:sldChg>
      <pc:sldChg chg="addSp modSp mod modAnim">
        <pc:chgData name="李岩勳" userId="bba3bbb3-460e-4f18-9dd4-ff71b1e70577" providerId="ADAL" clId="{01DAE602-C05D-4E1E-BF03-807E61328333}" dt="2023-03-05T14:45:01.363" v="1754" actId="1076"/>
        <pc:sldMkLst>
          <pc:docMk/>
          <pc:sldMk cId="2675400711" sldId="263"/>
        </pc:sldMkLst>
        <pc:spChg chg="add mod">
          <ac:chgData name="李岩勳" userId="bba3bbb3-460e-4f18-9dd4-ff71b1e70577" providerId="ADAL" clId="{01DAE602-C05D-4E1E-BF03-807E61328333}" dt="2023-03-05T14:05:25.721" v="1048" actId="13822"/>
          <ac:spMkLst>
            <pc:docMk/>
            <pc:sldMk cId="2675400711" sldId="263"/>
            <ac:spMk id="3" creationId="{E075F39D-BD10-9DFC-9EE0-43DE109FCC36}"/>
          </ac:spMkLst>
        </pc:spChg>
        <pc:spChg chg="add mod">
          <ac:chgData name="李岩勳" userId="bba3bbb3-460e-4f18-9dd4-ff71b1e70577" providerId="ADAL" clId="{01DAE602-C05D-4E1E-BF03-807E61328333}" dt="2023-03-05T14:45:01.363" v="1754" actId="1076"/>
          <ac:spMkLst>
            <pc:docMk/>
            <pc:sldMk cId="2675400711" sldId="263"/>
            <ac:spMk id="5" creationId="{E1FA1FEF-D54E-B408-7236-A0A6299A5041}"/>
          </ac:spMkLst>
        </pc:spChg>
        <pc:spChg chg="mod">
          <ac:chgData name="李岩勳" userId="bba3bbb3-460e-4f18-9dd4-ff71b1e70577" providerId="ADAL" clId="{01DAE602-C05D-4E1E-BF03-807E61328333}" dt="2023-03-05T14:07:28.328" v="1089"/>
          <ac:spMkLst>
            <pc:docMk/>
            <pc:sldMk cId="2675400711" sldId="263"/>
            <ac:spMk id="8" creationId="{BAE23FA1-A19B-657C-DCBE-2FC4669BF043}"/>
          </ac:spMkLst>
        </pc:spChg>
        <pc:spChg chg="mod">
          <ac:chgData name="李岩勳" userId="bba3bbb3-460e-4f18-9dd4-ff71b1e70577" providerId="ADAL" clId="{01DAE602-C05D-4E1E-BF03-807E61328333}" dt="2023-03-05T14:08:11.883" v="1103" actId="20577"/>
          <ac:spMkLst>
            <pc:docMk/>
            <pc:sldMk cId="2675400711" sldId="263"/>
            <ac:spMk id="9" creationId="{D0CD2D99-A93D-BE3E-C80D-44C777C052ED}"/>
          </ac:spMkLst>
        </pc:spChg>
        <pc:grpChg chg="add mod">
          <ac:chgData name="李岩勳" userId="bba3bbb3-460e-4f18-9dd4-ff71b1e70577" providerId="ADAL" clId="{01DAE602-C05D-4E1E-BF03-807E61328333}" dt="2023-03-05T14:08:01.291" v="1094" actId="1076"/>
          <ac:grpSpMkLst>
            <pc:docMk/>
            <pc:sldMk cId="2675400711" sldId="263"/>
            <ac:grpSpMk id="6" creationId="{782493B4-FD27-3DEA-DC8E-A5F19203F485}"/>
          </ac:grpSpMkLst>
        </pc:grpChg>
        <pc:picChg chg="add mod">
          <ac:chgData name="李岩勳" userId="bba3bbb3-460e-4f18-9dd4-ff71b1e70577" providerId="ADAL" clId="{01DAE602-C05D-4E1E-BF03-807E61328333}" dt="2023-03-05T14:07:28.328" v="1089"/>
          <ac:picMkLst>
            <pc:docMk/>
            <pc:sldMk cId="2675400711" sldId="263"/>
            <ac:picMk id="10" creationId="{F1D79C82-591D-2379-EA72-C1422BC9C01D}"/>
          </ac:picMkLst>
        </pc:picChg>
      </pc:sldChg>
      <pc:sldChg chg="addSp modSp mod">
        <pc:chgData name="李岩勳" userId="bba3bbb3-460e-4f18-9dd4-ff71b1e70577" providerId="ADAL" clId="{01DAE602-C05D-4E1E-BF03-807E61328333}" dt="2023-03-05T14:12:22.294" v="1212" actId="20577"/>
        <pc:sldMkLst>
          <pc:docMk/>
          <pc:sldMk cId="3040524549" sldId="264"/>
        </pc:sldMkLst>
        <pc:spChg chg="add mod">
          <ac:chgData name="李岩勳" userId="bba3bbb3-460e-4f18-9dd4-ff71b1e70577" providerId="ADAL" clId="{01DAE602-C05D-4E1E-BF03-807E61328333}" dt="2023-03-05T14:12:22.294" v="1212" actId="20577"/>
          <ac:spMkLst>
            <pc:docMk/>
            <pc:sldMk cId="3040524549" sldId="264"/>
            <ac:spMk id="3" creationId="{F8B5A4E7-0D9F-5C54-2686-5B592DE33E90}"/>
          </ac:spMkLst>
        </pc:spChg>
      </pc:sldChg>
      <pc:sldChg chg="addSp modSp mod modAnim modNotesTx">
        <pc:chgData name="李岩勳" userId="bba3bbb3-460e-4f18-9dd4-ff71b1e70577" providerId="ADAL" clId="{01DAE602-C05D-4E1E-BF03-807E61328333}" dt="2023-03-05T14:25:35.518" v="1434" actId="207"/>
        <pc:sldMkLst>
          <pc:docMk/>
          <pc:sldMk cId="227228402" sldId="265"/>
        </pc:sldMkLst>
        <pc:spChg chg="add mod">
          <ac:chgData name="李岩勳" userId="bba3bbb3-460e-4f18-9dd4-ff71b1e70577" providerId="ADAL" clId="{01DAE602-C05D-4E1E-BF03-807E61328333}" dt="2023-03-05T14:22:31.578" v="1344" actId="1076"/>
          <ac:spMkLst>
            <pc:docMk/>
            <pc:sldMk cId="227228402" sldId="265"/>
            <ac:spMk id="3" creationId="{C9B9A387-CA1B-A3E8-D888-89CAC8D993EA}"/>
          </ac:spMkLst>
        </pc:spChg>
        <pc:spChg chg="add mod">
          <ac:chgData name="李岩勳" userId="bba3bbb3-460e-4f18-9dd4-ff71b1e70577" providerId="ADAL" clId="{01DAE602-C05D-4E1E-BF03-807E61328333}" dt="2023-03-05T14:25:35.518" v="1434" actId="207"/>
          <ac:spMkLst>
            <pc:docMk/>
            <pc:sldMk cId="227228402" sldId="265"/>
            <ac:spMk id="6" creationId="{1E71EC74-D98C-8AC2-0453-F6FE4EE434D3}"/>
          </ac:spMkLst>
        </pc:spChg>
      </pc:sldChg>
      <pc:sldChg chg="addSp delSp modSp mod modNotesTx">
        <pc:chgData name="李岩勳" userId="bba3bbb3-460e-4f18-9dd4-ff71b1e70577" providerId="ADAL" clId="{01DAE602-C05D-4E1E-BF03-807E61328333}" dt="2023-03-05T14:20:41.304" v="1301" actId="1076"/>
        <pc:sldMkLst>
          <pc:docMk/>
          <pc:sldMk cId="1059406737" sldId="267"/>
        </pc:sldMkLst>
        <pc:spChg chg="add mod">
          <ac:chgData name="李岩勳" userId="bba3bbb3-460e-4f18-9dd4-ff71b1e70577" providerId="ADAL" clId="{01DAE602-C05D-4E1E-BF03-807E61328333}" dt="2023-03-05T14:19:57.673" v="1244" actId="1076"/>
          <ac:spMkLst>
            <pc:docMk/>
            <pc:sldMk cId="1059406737" sldId="267"/>
            <ac:spMk id="5" creationId="{A6D90B3E-DDF7-2170-6067-76C41D88B554}"/>
          </ac:spMkLst>
        </pc:spChg>
        <pc:spChg chg="add del mod">
          <ac:chgData name="李岩勳" userId="bba3bbb3-460e-4f18-9dd4-ff71b1e70577" providerId="ADAL" clId="{01DAE602-C05D-4E1E-BF03-807E61328333}" dt="2023-03-05T14:20:11.736" v="1251" actId="478"/>
          <ac:spMkLst>
            <pc:docMk/>
            <pc:sldMk cId="1059406737" sldId="267"/>
            <ac:spMk id="6" creationId="{F8621F51-D679-8F6C-6408-D00980813317}"/>
          </ac:spMkLst>
        </pc:spChg>
        <pc:spChg chg="add mod">
          <ac:chgData name="李岩勳" userId="bba3bbb3-460e-4f18-9dd4-ff71b1e70577" providerId="ADAL" clId="{01DAE602-C05D-4E1E-BF03-807E61328333}" dt="2023-03-05T14:20:41.304" v="1301" actId="1076"/>
          <ac:spMkLst>
            <pc:docMk/>
            <pc:sldMk cId="1059406737" sldId="267"/>
            <ac:spMk id="8" creationId="{497C30C8-3A80-BBA5-46BB-FF4E2EC8E1B8}"/>
          </ac:spMkLst>
        </pc:spChg>
        <pc:picChg chg="mod">
          <ac:chgData name="李岩勳" userId="bba3bbb3-460e-4f18-9dd4-ff71b1e70577" providerId="ADAL" clId="{01DAE602-C05D-4E1E-BF03-807E61328333}" dt="2023-03-05T14:19:59.497" v="1245" actId="1076"/>
          <ac:picMkLst>
            <pc:docMk/>
            <pc:sldMk cId="1059406737" sldId="267"/>
            <ac:picMk id="2" creationId="{00000000-0000-0000-0000-000000000000}"/>
          </ac:picMkLst>
        </pc:picChg>
      </pc:sldChg>
      <pc:sldChg chg="addSp delSp modSp add mod">
        <pc:chgData name="李岩勳" userId="bba3bbb3-460e-4f18-9dd4-ff71b1e70577" providerId="ADAL" clId="{01DAE602-C05D-4E1E-BF03-807E61328333}" dt="2023-03-03T14:22:25.224" v="630" actId="27636"/>
        <pc:sldMkLst>
          <pc:docMk/>
          <pc:sldMk cId="1086082228" sldId="268"/>
        </pc:sldMkLst>
        <pc:spChg chg="mod">
          <ac:chgData name="李岩勳" userId="bba3bbb3-460e-4f18-9dd4-ff71b1e70577" providerId="ADAL" clId="{01DAE602-C05D-4E1E-BF03-807E61328333}" dt="2023-03-03T14:10:46.150" v="295" actId="255"/>
          <ac:spMkLst>
            <pc:docMk/>
            <pc:sldMk cId="1086082228" sldId="268"/>
            <ac:spMk id="2" creationId="{D515209D-9633-79E5-176E-036FBD2DFBDE}"/>
          </ac:spMkLst>
        </pc:spChg>
        <pc:spChg chg="mod">
          <ac:chgData name="李岩勳" userId="bba3bbb3-460e-4f18-9dd4-ff71b1e70577" providerId="ADAL" clId="{01DAE602-C05D-4E1E-BF03-807E61328333}" dt="2023-03-03T14:22:25.224" v="630" actId="27636"/>
          <ac:spMkLst>
            <pc:docMk/>
            <pc:sldMk cId="1086082228" sldId="268"/>
            <ac:spMk id="3" creationId="{268DD0D6-EC56-0E49-A364-C184B14C9B54}"/>
          </ac:spMkLst>
        </pc:spChg>
        <pc:picChg chg="add del mod">
          <ac:chgData name="李岩勳" userId="bba3bbb3-460e-4f18-9dd4-ff71b1e70577" providerId="ADAL" clId="{01DAE602-C05D-4E1E-BF03-807E61328333}" dt="2023-03-03T14:09:34.638" v="264" actId="21"/>
          <ac:picMkLst>
            <pc:docMk/>
            <pc:sldMk cId="1086082228" sldId="268"/>
            <ac:picMk id="6" creationId="{537CF64F-6835-03CC-FEB5-FC8815332B02}"/>
          </ac:picMkLst>
        </pc:picChg>
        <pc:picChg chg="add mod">
          <ac:chgData name="李岩勳" userId="bba3bbb3-460e-4f18-9dd4-ff71b1e70577" providerId="ADAL" clId="{01DAE602-C05D-4E1E-BF03-807E61328333}" dt="2023-03-03T14:11:21.111" v="298" actId="14100"/>
          <ac:picMkLst>
            <pc:docMk/>
            <pc:sldMk cId="1086082228" sldId="268"/>
            <ac:picMk id="9" creationId="{86754F10-DDC5-CF5F-47DE-78E40FDD58C9}"/>
          </ac:picMkLst>
        </pc:picChg>
      </pc:sldChg>
      <pc:sldChg chg="addSp delSp modSp add mod modAnim">
        <pc:chgData name="李岩勳" userId="bba3bbb3-460e-4f18-9dd4-ff71b1e70577" providerId="ADAL" clId="{01DAE602-C05D-4E1E-BF03-807E61328333}" dt="2023-03-05T14:01:24.456" v="1024" actId="20577"/>
        <pc:sldMkLst>
          <pc:docMk/>
          <pc:sldMk cId="3268678199" sldId="269"/>
        </pc:sldMkLst>
        <pc:spChg chg="mod">
          <ac:chgData name="李岩勳" userId="bba3bbb3-460e-4f18-9dd4-ff71b1e70577" providerId="ADAL" clId="{01DAE602-C05D-4E1E-BF03-807E61328333}" dt="2023-03-05T14:01:24.456" v="1024" actId="20577"/>
          <ac:spMkLst>
            <pc:docMk/>
            <pc:sldMk cId="3268678199" sldId="269"/>
            <ac:spMk id="2" creationId="{D515209D-9633-79E5-176E-036FBD2DFBDE}"/>
          </ac:spMkLst>
        </pc:spChg>
        <pc:spChg chg="del">
          <ac:chgData name="李岩勳" userId="bba3bbb3-460e-4f18-9dd4-ff71b1e70577" providerId="ADAL" clId="{01DAE602-C05D-4E1E-BF03-807E61328333}" dt="2023-03-03T14:12:52.939" v="389" actId="478"/>
          <ac:spMkLst>
            <pc:docMk/>
            <pc:sldMk cId="3268678199" sldId="269"/>
            <ac:spMk id="3" creationId="{268DD0D6-EC56-0E49-A364-C184B14C9B54}"/>
          </ac:spMkLst>
        </pc:spChg>
        <pc:spChg chg="add del mod">
          <ac:chgData name="李岩勳" userId="bba3bbb3-460e-4f18-9dd4-ff71b1e70577" providerId="ADAL" clId="{01DAE602-C05D-4E1E-BF03-807E61328333}" dt="2023-03-03T14:13:56.469" v="391"/>
          <ac:spMkLst>
            <pc:docMk/>
            <pc:sldMk cId="3268678199" sldId="269"/>
            <ac:spMk id="6" creationId="{224DC871-EE1A-8E35-684D-F10097B629EE}"/>
          </ac:spMkLst>
        </pc:spChg>
        <pc:graphicFrameChg chg="add mod modGraphic">
          <ac:chgData name="李岩勳" userId="bba3bbb3-460e-4f18-9dd4-ff71b1e70577" providerId="ADAL" clId="{01DAE602-C05D-4E1E-BF03-807E61328333}" dt="2023-03-03T14:19:35.335" v="589" actId="14734"/>
          <ac:graphicFrameMkLst>
            <pc:docMk/>
            <pc:sldMk cId="3268678199" sldId="269"/>
            <ac:graphicFrameMk id="8" creationId="{AB7BF167-EA17-7AC8-4300-0A350CD5620F}"/>
          </ac:graphicFrameMkLst>
        </pc:graphicFrameChg>
        <pc:picChg chg="del">
          <ac:chgData name="李岩勳" userId="bba3bbb3-460e-4f18-9dd4-ff71b1e70577" providerId="ADAL" clId="{01DAE602-C05D-4E1E-BF03-807E61328333}" dt="2023-03-03T14:12:54.585" v="390" actId="478"/>
          <ac:picMkLst>
            <pc:docMk/>
            <pc:sldMk cId="3268678199" sldId="269"/>
            <ac:picMk id="9" creationId="{86754F10-DDC5-CF5F-47DE-78E40FDD58C9}"/>
          </ac:picMkLst>
        </pc:picChg>
      </pc:sldChg>
      <pc:sldChg chg="addSp modSp add mod modAnim">
        <pc:chgData name="李岩勳" userId="bba3bbb3-460e-4f18-9dd4-ff71b1e70577" providerId="ADAL" clId="{01DAE602-C05D-4E1E-BF03-807E61328333}" dt="2023-03-05T14:24:40.565" v="1427" actId="208"/>
        <pc:sldMkLst>
          <pc:docMk/>
          <pc:sldMk cId="2240971872" sldId="270"/>
        </pc:sldMkLst>
        <pc:spChg chg="add mod">
          <ac:chgData name="李岩勳" userId="bba3bbb3-460e-4f18-9dd4-ff71b1e70577" providerId="ADAL" clId="{01DAE602-C05D-4E1E-BF03-807E61328333}" dt="2023-03-03T14:34:30.225" v="1001" actId="1076"/>
          <ac:spMkLst>
            <pc:docMk/>
            <pc:sldMk cId="2240971872" sldId="270"/>
            <ac:spMk id="6" creationId="{1AD84F1D-BE03-6234-6890-0A13B2FAAE5A}"/>
          </ac:spMkLst>
        </pc:spChg>
        <pc:spChg chg="mod">
          <ac:chgData name="李岩勳" userId="bba3bbb3-460e-4f18-9dd4-ff71b1e70577" providerId="ADAL" clId="{01DAE602-C05D-4E1E-BF03-807E61328333}" dt="2023-03-03T14:25:08.263" v="694" actId="20577"/>
          <ac:spMkLst>
            <pc:docMk/>
            <pc:sldMk cId="2240971872" sldId="270"/>
            <ac:spMk id="7" creationId="{00000000-0000-0000-0000-000000000000}"/>
          </ac:spMkLst>
        </pc:spChg>
        <pc:spChg chg="add mod">
          <ac:chgData name="李岩勳" userId="bba3bbb3-460e-4f18-9dd4-ff71b1e70577" providerId="ADAL" clId="{01DAE602-C05D-4E1E-BF03-807E61328333}" dt="2023-03-03T14:33:48.223" v="993" actId="1076"/>
          <ac:spMkLst>
            <pc:docMk/>
            <pc:sldMk cId="2240971872" sldId="270"/>
            <ac:spMk id="9" creationId="{1F774575-CC0B-11B7-DDF2-52A01ECB4CE2}"/>
          </ac:spMkLst>
        </pc:spChg>
        <pc:spChg chg="add mod">
          <ac:chgData name="李岩勳" userId="bba3bbb3-460e-4f18-9dd4-ff71b1e70577" providerId="ADAL" clId="{01DAE602-C05D-4E1E-BF03-807E61328333}" dt="2023-03-05T14:24:40.565" v="1427" actId="208"/>
          <ac:spMkLst>
            <pc:docMk/>
            <pc:sldMk cId="2240971872" sldId="270"/>
            <ac:spMk id="11" creationId="{8042466A-5235-B908-294E-16388A760D6B}"/>
          </ac:spMkLst>
        </pc:spChg>
        <pc:picChg chg="add mod">
          <ac:chgData name="李岩勳" userId="bba3bbb3-460e-4f18-9dd4-ff71b1e70577" providerId="ADAL" clId="{01DAE602-C05D-4E1E-BF03-807E61328333}" dt="2023-03-03T14:33:43.842" v="991" actId="1076"/>
          <ac:picMkLst>
            <pc:docMk/>
            <pc:sldMk cId="2240971872" sldId="270"/>
            <ac:picMk id="3" creationId="{E00BD9DD-301C-409B-0AE1-7CC0D2142FCD}"/>
          </ac:picMkLst>
        </pc:picChg>
      </pc:sldChg>
      <pc:sldChg chg="addSp delSp modSp add mod modAnim">
        <pc:chgData name="李岩勳" userId="bba3bbb3-460e-4f18-9dd4-ff71b1e70577" providerId="ADAL" clId="{01DAE602-C05D-4E1E-BF03-807E61328333}" dt="2023-03-05T14:36:17.380" v="1581" actId="113"/>
        <pc:sldMkLst>
          <pc:docMk/>
          <pc:sldMk cId="2697588547" sldId="271"/>
        </pc:sldMkLst>
        <pc:spChg chg="add mod">
          <ac:chgData name="李岩勳" userId="bba3bbb3-460e-4f18-9dd4-ff71b1e70577" providerId="ADAL" clId="{01DAE602-C05D-4E1E-BF03-807E61328333}" dt="2023-03-05T14:29:18.916" v="1482" actId="14100"/>
          <ac:spMkLst>
            <pc:docMk/>
            <pc:sldMk cId="2697588547" sldId="271"/>
            <ac:spMk id="3" creationId="{4062A7A9-8864-F874-3723-95101C2E9444}"/>
          </ac:spMkLst>
        </pc:spChg>
        <pc:spChg chg="add mod">
          <ac:chgData name="李岩勳" userId="bba3bbb3-460e-4f18-9dd4-ff71b1e70577" providerId="ADAL" clId="{01DAE602-C05D-4E1E-BF03-807E61328333}" dt="2023-03-05T14:30:10.547" v="1492" actId="13822"/>
          <ac:spMkLst>
            <pc:docMk/>
            <pc:sldMk cId="2697588547" sldId="271"/>
            <ac:spMk id="6" creationId="{E2DF0360-67B2-486F-8238-C430B8AFB085}"/>
          </ac:spMkLst>
        </pc:spChg>
        <pc:spChg chg="mod">
          <ac:chgData name="李岩勳" userId="bba3bbb3-460e-4f18-9dd4-ff71b1e70577" providerId="ADAL" clId="{01DAE602-C05D-4E1E-BF03-807E61328333}" dt="2023-03-03T14:25:29.246" v="724" actId="14100"/>
          <ac:spMkLst>
            <pc:docMk/>
            <pc:sldMk cId="2697588547" sldId="271"/>
            <ac:spMk id="7" creationId="{00000000-0000-0000-0000-000000000000}"/>
          </ac:spMkLst>
        </pc:spChg>
        <pc:spChg chg="add del">
          <ac:chgData name="李岩勳" userId="bba3bbb3-460e-4f18-9dd4-ff71b1e70577" providerId="ADAL" clId="{01DAE602-C05D-4E1E-BF03-807E61328333}" dt="2023-03-05T14:29:05.812" v="1478" actId="478"/>
          <ac:spMkLst>
            <pc:docMk/>
            <pc:sldMk cId="2697588547" sldId="271"/>
            <ac:spMk id="9" creationId="{8567E207-B320-6B92-E2D4-29F617AD7A89}"/>
          </ac:spMkLst>
        </pc:spChg>
        <pc:spChg chg="add mod">
          <ac:chgData name="李岩勳" userId="bba3bbb3-460e-4f18-9dd4-ff71b1e70577" providerId="ADAL" clId="{01DAE602-C05D-4E1E-BF03-807E61328333}" dt="2023-03-05T14:36:17.380" v="1581" actId="113"/>
          <ac:spMkLst>
            <pc:docMk/>
            <pc:sldMk cId="2697588547" sldId="271"/>
            <ac:spMk id="12" creationId="{5A71A312-30C0-D7D1-6303-9AD25E5871E2}"/>
          </ac:spMkLst>
        </pc:spChg>
        <pc:spChg chg="add">
          <ac:chgData name="李岩勳" userId="bba3bbb3-460e-4f18-9dd4-ff71b1e70577" providerId="ADAL" clId="{01DAE602-C05D-4E1E-BF03-807E61328333}" dt="2023-03-05T14:34:11.980" v="1563" actId="11529"/>
          <ac:spMkLst>
            <pc:docMk/>
            <pc:sldMk cId="2697588547" sldId="271"/>
            <ac:spMk id="13" creationId="{17965191-DC5D-337C-922A-419B20DC9B07}"/>
          </ac:spMkLst>
        </pc:spChg>
        <pc:spChg chg="add mod">
          <ac:chgData name="李岩勳" userId="bba3bbb3-460e-4f18-9dd4-ff71b1e70577" providerId="ADAL" clId="{01DAE602-C05D-4E1E-BF03-807E61328333}" dt="2023-03-05T14:34:28.788" v="1566" actId="1076"/>
          <ac:spMkLst>
            <pc:docMk/>
            <pc:sldMk cId="2697588547" sldId="271"/>
            <ac:spMk id="14" creationId="{5AD964B0-E5AD-8EFA-B356-9770C9F87A09}"/>
          </ac:spMkLst>
        </pc:spChg>
        <pc:picChg chg="add del mod">
          <ac:chgData name="李岩勳" userId="bba3bbb3-460e-4f18-9dd4-ff71b1e70577" providerId="ADAL" clId="{01DAE602-C05D-4E1E-BF03-807E61328333}" dt="2023-03-05T14:28:33.609" v="1468" actId="478"/>
          <ac:picMkLst>
            <pc:docMk/>
            <pc:sldMk cId="2697588547" sldId="271"/>
            <ac:picMk id="10" creationId="{4F3A29E9-9F13-81B3-4654-39030D53240A}"/>
          </ac:picMkLst>
        </pc:picChg>
      </pc:sldChg>
      <pc:sldChg chg="addSp delSp modSp add mod modAnim">
        <pc:chgData name="李岩勳" userId="bba3bbb3-460e-4f18-9dd4-ff71b1e70577" providerId="ADAL" clId="{01DAE602-C05D-4E1E-BF03-807E61328333}" dt="2023-03-05T14:45:31.374" v="1796" actId="14100"/>
        <pc:sldMkLst>
          <pc:docMk/>
          <pc:sldMk cId="3600650835" sldId="272"/>
        </pc:sldMkLst>
        <pc:spChg chg="add mod">
          <ac:chgData name="李岩勳" userId="bba3bbb3-460e-4f18-9dd4-ff71b1e70577" providerId="ADAL" clId="{01DAE602-C05D-4E1E-BF03-807E61328333}" dt="2023-03-05T14:42:16.396" v="1742" actId="14100"/>
          <ac:spMkLst>
            <pc:docMk/>
            <pc:sldMk cId="3600650835" sldId="272"/>
            <ac:spMk id="3" creationId="{FB7445DC-2D05-14D4-7DD2-9035567EB28E}"/>
          </ac:spMkLst>
        </pc:spChg>
        <pc:spChg chg="add mod">
          <ac:chgData name="李岩勳" userId="bba3bbb3-460e-4f18-9dd4-ff71b1e70577" providerId="ADAL" clId="{01DAE602-C05D-4E1E-BF03-807E61328333}" dt="2023-03-05T14:44:35.469" v="1752" actId="1076"/>
          <ac:spMkLst>
            <pc:docMk/>
            <pc:sldMk cId="3600650835" sldId="272"/>
            <ac:spMk id="6" creationId="{2B7E2FAA-89EA-FF37-37D2-0B6005293EBC}"/>
          </ac:spMkLst>
        </pc:spChg>
        <pc:spChg chg="mod">
          <ac:chgData name="李岩勳" userId="bba3bbb3-460e-4f18-9dd4-ff71b1e70577" providerId="ADAL" clId="{01DAE602-C05D-4E1E-BF03-807E61328333}" dt="2023-03-03T14:26:35.778" v="768" actId="14100"/>
          <ac:spMkLst>
            <pc:docMk/>
            <pc:sldMk cId="3600650835" sldId="272"/>
            <ac:spMk id="7" creationId="{00000000-0000-0000-0000-000000000000}"/>
          </ac:spMkLst>
        </pc:spChg>
        <pc:spChg chg="add mod">
          <ac:chgData name="李岩勳" userId="bba3bbb3-460e-4f18-9dd4-ff71b1e70577" providerId="ADAL" clId="{01DAE602-C05D-4E1E-BF03-807E61328333}" dt="2023-03-05T14:45:31.374" v="1796" actId="14100"/>
          <ac:spMkLst>
            <pc:docMk/>
            <pc:sldMk cId="3600650835" sldId="272"/>
            <ac:spMk id="8" creationId="{89EA203C-D682-B0D1-D43F-EF9C5A7B553C}"/>
          </ac:spMkLst>
        </pc:spChg>
        <pc:picChg chg="del">
          <ac:chgData name="李岩勳" userId="bba3bbb3-460e-4f18-9dd4-ff71b1e70577" providerId="ADAL" clId="{01DAE602-C05D-4E1E-BF03-807E61328333}" dt="2023-03-03T14:26:37.332" v="769" actId="478"/>
          <ac:picMkLst>
            <pc:docMk/>
            <pc:sldMk cId="3600650835" sldId="272"/>
            <ac:picMk id="2" creationId="{00000000-0000-0000-0000-000000000000}"/>
          </ac:picMkLst>
        </pc:picChg>
      </pc:sldChg>
      <pc:sldChg chg="addSp delSp modSp add mod modAnim">
        <pc:chgData name="李岩勳" userId="bba3bbb3-460e-4f18-9dd4-ff71b1e70577" providerId="ADAL" clId="{01DAE602-C05D-4E1E-BF03-807E61328333}" dt="2023-03-05T14:54:14.588" v="1897" actId="14100"/>
        <pc:sldMkLst>
          <pc:docMk/>
          <pc:sldMk cId="3094429662" sldId="273"/>
        </pc:sldMkLst>
        <pc:spChg chg="add mod">
          <ac:chgData name="李岩勳" userId="bba3bbb3-460e-4f18-9dd4-ff71b1e70577" providerId="ADAL" clId="{01DAE602-C05D-4E1E-BF03-807E61328333}" dt="2023-03-05T14:50:51.204" v="1866" actId="1076"/>
          <ac:spMkLst>
            <pc:docMk/>
            <pc:sldMk cId="3094429662" sldId="273"/>
            <ac:spMk id="3" creationId="{0D466990-1D75-64DE-213B-61B7F761E3B6}"/>
          </ac:spMkLst>
        </pc:spChg>
        <pc:spChg chg="add mod">
          <ac:chgData name="李岩勳" userId="bba3bbb3-460e-4f18-9dd4-ff71b1e70577" providerId="ADAL" clId="{01DAE602-C05D-4E1E-BF03-807E61328333}" dt="2023-03-05T14:52:17.410" v="1886" actId="1076"/>
          <ac:spMkLst>
            <pc:docMk/>
            <pc:sldMk cId="3094429662" sldId="273"/>
            <ac:spMk id="5" creationId="{C8409F97-E600-D2B9-FA20-9043C0553BE1}"/>
          </ac:spMkLst>
        </pc:spChg>
        <pc:spChg chg="add mod">
          <ac:chgData name="李岩勳" userId="bba3bbb3-460e-4f18-9dd4-ff71b1e70577" providerId="ADAL" clId="{01DAE602-C05D-4E1E-BF03-807E61328333}" dt="2023-03-05T14:52:18.621" v="1887" actId="1076"/>
          <ac:spMkLst>
            <pc:docMk/>
            <pc:sldMk cId="3094429662" sldId="273"/>
            <ac:spMk id="6" creationId="{8578CE58-7559-1168-26E1-D0AF3D064CF7}"/>
          </ac:spMkLst>
        </pc:spChg>
        <pc:spChg chg="mod">
          <ac:chgData name="李岩勳" userId="bba3bbb3-460e-4f18-9dd4-ff71b1e70577" providerId="ADAL" clId="{01DAE602-C05D-4E1E-BF03-807E61328333}" dt="2023-03-05T14:54:14.588" v="1897" actId="14100"/>
          <ac:spMkLst>
            <pc:docMk/>
            <pc:sldMk cId="3094429662" sldId="273"/>
            <ac:spMk id="7" creationId="{00000000-0000-0000-0000-000000000000}"/>
          </ac:spMkLst>
        </pc:spChg>
        <pc:spChg chg="add del mod">
          <ac:chgData name="李岩勳" userId="bba3bbb3-460e-4f18-9dd4-ff71b1e70577" providerId="ADAL" clId="{01DAE602-C05D-4E1E-BF03-807E61328333}" dt="2023-03-05T14:50:23.519" v="1862" actId="478"/>
          <ac:spMkLst>
            <pc:docMk/>
            <pc:sldMk cId="3094429662" sldId="273"/>
            <ac:spMk id="9" creationId="{B45D6D17-FC30-ADF5-1D40-26F93AF15C8F}"/>
          </ac:spMkLst>
        </pc:spChg>
        <pc:spChg chg="add mod">
          <ac:chgData name="李岩勳" userId="bba3bbb3-460e-4f18-9dd4-ff71b1e70577" providerId="ADAL" clId="{01DAE602-C05D-4E1E-BF03-807E61328333}" dt="2023-03-05T14:52:22.056" v="1888" actId="1076"/>
          <ac:spMkLst>
            <pc:docMk/>
            <pc:sldMk cId="3094429662" sldId="273"/>
            <ac:spMk id="10" creationId="{6E9D2335-6C34-B86A-E02A-FE0324AA6675}"/>
          </ac:spMkLst>
        </pc:spChg>
        <pc:spChg chg="add del mod">
          <ac:chgData name="李岩勳" userId="bba3bbb3-460e-4f18-9dd4-ff71b1e70577" providerId="ADAL" clId="{01DAE602-C05D-4E1E-BF03-807E61328333}" dt="2023-03-05T14:51:42.474" v="1875" actId="478"/>
          <ac:spMkLst>
            <pc:docMk/>
            <pc:sldMk cId="3094429662" sldId="273"/>
            <ac:spMk id="12" creationId="{9640C237-B6F4-1769-F28C-5116394DDFC9}"/>
          </ac:spMkLst>
        </pc:spChg>
        <pc:spChg chg="add mod">
          <ac:chgData name="李岩勳" userId="bba3bbb3-460e-4f18-9dd4-ff71b1e70577" providerId="ADAL" clId="{01DAE602-C05D-4E1E-BF03-807E61328333}" dt="2023-03-05T14:52:43.400" v="1893" actId="14100"/>
          <ac:spMkLst>
            <pc:docMk/>
            <pc:sldMk cId="3094429662" sldId="273"/>
            <ac:spMk id="13" creationId="{27709182-64BA-FCDC-A601-FF1DE1963B29}"/>
          </ac:spMkLst>
        </pc:spChg>
      </pc:sldChg>
      <pc:sldChg chg="addSp modSp add mod">
        <pc:chgData name="李岩勳" userId="bba3bbb3-460e-4f18-9dd4-ff71b1e70577" providerId="ADAL" clId="{01DAE602-C05D-4E1E-BF03-807E61328333}" dt="2023-03-05T14:59:29.769" v="2001" actId="20577"/>
        <pc:sldMkLst>
          <pc:docMk/>
          <pc:sldMk cId="2158167888" sldId="274"/>
        </pc:sldMkLst>
        <pc:spChg chg="add mod">
          <ac:chgData name="李岩勳" userId="bba3bbb3-460e-4f18-9dd4-ff71b1e70577" providerId="ADAL" clId="{01DAE602-C05D-4E1E-BF03-807E61328333}" dt="2023-03-05T14:58:20.222" v="1987" actId="1076"/>
          <ac:spMkLst>
            <pc:docMk/>
            <pc:sldMk cId="2158167888" sldId="274"/>
            <ac:spMk id="5" creationId="{8A9A569E-7C95-EE42-CDEE-FD64184198D6}"/>
          </ac:spMkLst>
        </pc:spChg>
        <pc:spChg chg="add mod">
          <ac:chgData name="李岩勳" userId="bba3bbb3-460e-4f18-9dd4-ff71b1e70577" providerId="ADAL" clId="{01DAE602-C05D-4E1E-BF03-807E61328333}" dt="2023-03-05T14:59:29.769" v="2001" actId="20577"/>
          <ac:spMkLst>
            <pc:docMk/>
            <pc:sldMk cId="2158167888" sldId="274"/>
            <ac:spMk id="6" creationId="{6B44CA56-A202-FEBE-F506-B6AD9DB6425A}"/>
          </ac:spMkLst>
        </pc:spChg>
        <pc:spChg chg="mod">
          <ac:chgData name="李岩勳" userId="bba3bbb3-460e-4f18-9dd4-ff71b1e70577" providerId="ADAL" clId="{01DAE602-C05D-4E1E-BF03-807E61328333}" dt="2023-03-03T14:28:32.702" v="824" actId="14100"/>
          <ac:spMkLst>
            <pc:docMk/>
            <pc:sldMk cId="2158167888" sldId="274"/>
            <ac:spMk id="7" creationId="{00000000-0000-0000-0000-000000000000}"/>
          </ac:spMkLst>
        </pc:spChg>
        <pc:picChg chg="add mod">
          <ac:chgData name="李岩勳" userId="bba3bbb3-460e-4f18-9dd4-ff71b1e70577" providerId="ADAL" clId="{01DAE602-C05D-4E1E-BF03-807E61328333}" dt="2023-03-05T14:58:21.717" v="1988" actId="1076"/>
          <ac:picMkLst>
            <pc:docMk/>
            <pc:sldMk cId="2158167888" sldId="274"/>
            <ac:picMk id="3" creationId="{8D7CAFA4-6022-2C8A-3F29-18823A2D5F1C}"/>
          </ac:picMkLst>
        </pc:picChg>
      </pc:sldChg>
      <pc:sldChg chg="addSp modSp add mod modAnim">
        <pc:chgData name="李岩勳" userId="bba3bbb3-460e-4f18-9dd4-ff71b1e70577" providerId="ADAL" clId="{01DAE602-C05D-4E1E-BF03-807E61328333}" dt="2023-03-05T15:06:38.712" v="2084" actId="20577"/>
        <pc:sldMkLst>
          <pc:docMk/>
          <pc:sldMk cId="16245497" sldId="275"/>
        </pc:sldMkLst>
        <pc:spChg chg="add mod">
          <ac:chgData name="李岩勳" userId="bba3bbb3-460e-4f18-9dd4-ff71b1e70577" providerId="ADAL" clId="{01DAE602-C05D-4E1E-BF03-807E61328333}" dt="2023-03-05T15:01:49.698" v="2038" actId="1076"/>
          <ac:spMkLst>
            <pc:docMk/>
            <pc:sldMk cId="16245497" sldId="275"/>
            <ac:spMk id="3" creationId="{7DE1E932-0805-B5F2-0440-DCACE44C85AF}"/>
          </ac:spMkLst>
        </pc:spChg>
        <pc:spChg chg="add mod">
          <ac:chgData name="李岩勳" userId="bba3bbb3-460e-4f18-9dd4-ff71b1e70577" providerId="ADAL" clId="{01DAE602-C05D-4E1E-BF03-807E61328333}" dt="2023-03-05T15:06:38.712" v="2084" actId="20577"/>
          <ac:spMkLst>
            <pc:docMk/>
            <pc:sldMk cId="16245497" sldId="275"/>
            <ac:spMk id="6" creationId="{F187565C-81EE-0EE4-4A3A-26DC1B1FF860}"/>
          </ac:spMkLst>
        </pc:spChg>
        <pc:spChg chg="mod">
          <ac:chgData name="李岩勳" userId="bba3bbb3-460e-4f18-9dd4-ff71b1e70577" providerId="ADAL" clId="{01DAE602-C05D-4E1E-BF03-807E61328333}" dt="2023-03-03T14:29:14.148" v="861" actId="20577"/>
          <ac:spMkLst>
            <pc:docMk/>
            <pc:sldMk cId="16245497" sldId="275"/>
            <ac:spMk id="7" creationId="{00000000-0000-0000-0000-000000000000}"/>
          </ac:spMkLst>
        </pc:spChg>
        <pc:picChg chg="add mod">
          <ac:chgData name="李岩勳" userId="bba3bbb3-460e-4f18-9dd4-ff71b1e70577" providerId="ADAL" clId="{01DAE602-C05D-4E1E-BF03-807E61328333}" dt="2023-03-05T15:04:32.864" v="2056" actId="14100"/>
          <ac:picMkLst>
            <pc:docMk/>
            <pc:sldMk cId="16245497" sldId="275"/>
            <ac:picMk id="9" creationId="{6173283F-67D6-E4FA-38DE-42A29AE2CDB2}"/>
          </ac:picMkLst>
        </pc:picChg>
        <pc:picChg chg="add mod">
          <ac:chgData name="李岩勳" userId="bba3bbb3-460e-4f18-9dd4-ff71b1e70577" providerId="ADAL" clId="{01DAE602-C05D-4E1E-BF03-807E61328333}" dt="2023-03-05T15:04:27.504" v="2055" actId="1076"/>
          <ac:picMkLst>
            <pc:docMk/>
            <pc:sldMk cId="16245497" sldId="275"/>
            <ac:picMk id="11" creationId="{C52DB111-9B5B-9C10-2748-80A95A8D4502}"/>
          </ac:picMkLst>
        </pc:picChg>
      </pc:sldChg>
      <pc:sldChg chg="addSp modSp add mod modNotesTx">
        <pc:chgData name="李岩勳" userId="bba3bbb3-460e-4f18-9dd4-ff71b1e70577" providerId="ADAL" clId="{01DAE602-C05D-4E1E-BF03-807E61328333}" dt="2023-03-05T15:16:37.491" v="2204"/>
        <pc:sldMkLst>
          <pc:docMk/>
          <pc:sldMk cId="3777827727" sldId="276"/>
        </pc:sldMkLst>
        <pc:spChg chg="add mod">
          <ac:chgData name="李岩勳" userId="bba3bbb3-460e-4f18-9dd4-ff71b1e70577" providerId="ADAL" clId="{01DAE602-C05D-4E1E-BF03-807E61328333}" dt="2023-03-05T15:12:52.940" v="2178" actId="207"/>
          <ac:spMkLst>
            <pc:docMk/>
            <pc:sldMk cId="3777827727" sldId="276"/>
            <ac:spMk id="3" creationId="{359BB203-4644-8FA6-FE0E-21343E374F20}"/>
          </ac:spMkLst>
        </pc:spChg>
        <pc:spChg chg="add mod">
          <ac:chgData name="李岩勳" userId="bba3bbb3-460e-4f18-9dd4-ff71b1e70577" providerId="ADAL" clId="{01DAE602-C05D-4E1E-BF03-807E61328333}" dt="2023-03-05T15:11:51.801" v="2165" actId="1076"/>
          <ac:spMkLst>
            <pc:docMk/>
            <pc:sldMk cId="3777827727" sldId="276"/>
            <ac:spMk id="6" creationId="{7DE9CA02-EFD5-BB4F-6D8E-E3842F9B7945}"/>
          </ac:spMkLst>
        </pc:spChg>
        <pc:spChg chg="mod">
          <ac:chgData name="李岩勳" userId="bba3bbb3-460e-4f18-9dd4-ff71b1e70577" providerId="ADAL" clId="{01DAE602-C05D-4E1E-BF03-807E61328333}" dt="2023-03-05T15:16:37.491" v="2204"/>
          <ac:spMkLst>
            <pc:docMk/>
            <pc:sldMk cId="3777827727" sldId="276"/>
            <ac:spMk id="7" creationId="{00000000-0000-0000-0000-000000000000}"/>
          </ac:spMkLst>
        </pc:spChg>
        <pc:spChg chg="add mod">
          <ac:chgData name="李岩勳" userId="bba3bbb3-460e-4f18-9dd4-ff71b1e70577" providerId="ADAL" clId="{01DAE602-C05D-4E1E-BF03-807E61328333}" dt="2023-03-05T15:14:22.109" v="2188" actId="1076"/>
          <ac:spMkLst>
            <pc:docMk/>
            <pc:sldMk cId="3777827727" sldId="276"/>
            <ac:spMk id="11" creationId="{8700CC4E-5D44-E6D9-8704-4B2E0D002C59}"/>
          </ac:spMkLst>
        </pc:spChg>
        <pc:spChg chg="add mod">
          <ac:chgData name="李岩勳" userId="bba3bbb3-460e-4f18-9dd4-ff71b1e70577" providerId="ADAL" clId="{01DAE602-C05D-4E1E-BF03-807E61328333}" dt="2023-03-05T15:14:44.549" v="2195" actId="1076"/>
          <ac:spMkLst>
            <pc:docMk/>
            <pc:sldMk cId="3777827727" sldId="276"/>
            <ac:spMk id="13" creationId="{51A1177A-A8B5-9D5E-B7A2-C164AF4E1F00}"/>
          </ac:spMkLst>
        </pc:spChg>
        <pc:picChg chg="add mod">
          <ac:chgData name="李岩勳" userId="bba3bbb3-460e-4f18-9dd4-ff71b1e70577" providerId="ADAL" clId="{01DAE602-C05D-4E1E-BF03-807E61328333}" dt="2023-03-05T15:15:34.614" v="2196"/>
          <ac:picMkLst>
            <pc:docMk/>
            <pc:sldMk cId="3777827727" sldId="276"/>
            <ac:picMk id="9" creationId="{6EA46494-87AF-FAA3-6A9D-9622B7128877}"/>
          </ac:picMkLst>
        </pc:picChg>
      </pc:sldChg>
      <pc:sldChg chg="addSp delSp modSp add mod delAnim modAnim">
        <pc:chgData name="李岩勳" userId="bba3bbb3-460e-4f18-9dd4-ff71b1e70577" providerId="ADAL" clId="{01DAE602-C05D-4E1E-BF03-807E61328333}" dt="2023-03-05T15:24:19.361" v="2364" actId="2711"/>
        <pc:sldMkLst>
          <pc:docMk/>
          <pc:sldMk cId="3427668002" sldId="277"/>
        </pc:sldMkLst>
        <pc:spChg chg="add mod">
          <ac:chgData name="李岩勳" userId="bba3bbb3-460e-4f18-9dd4-ff71b1e70577" providerId="ADAL" clId="{01DAE602-C05D-4E1E-BF03-807E61328333}" dt="2023-03-05T15:23:39.443" v="2356" actId="1076"/>
          <ac:spMkLst>
            <pc:docMk/>
            <pc:sldMk cId="3427668002" sldId="277"/>
            <ac:spMk id="3" creationId="{F693E7DC-180A-F8F2-C02F-F2D1364E4E3F}"/>
          </ac:spMkLst>
        </pc:spChg>
        <pc:spChg chg="add del mod">
          <ac:chgData name="李岩勳" userId="bba3bbb3-460e-4f18-9dd4-ff71b1e70577" providerId="ADAL" clId="{01DAE602-C05D-4E1E-BF03-807E61328333}" dt="2023-03-05T15:23:33.306" v="2354" actId="478"/>
          <ac:spMkLst>
            <pc:docMk/>
            <pc:sldMk cId="3427668002" sldId="277"/>
            <ac:spMk id="6" creationId="{91F160DB-16D5-CFE3-9BE0-5B8B5D996797}"/>
          </ac:spMkLst>
        </pc:spChg>
        <pc:spChg chg="mod">
          <ac:chgData name="李岩勳" userId="bba3bbb3-460e-4f18-9dd4-ff71b1e70577" providerId="ADAL" clId="{01DAE602-C05D-4E1E-BF03-807E61328333}" dt="2023-03-03T14:29:51.178" v="929" actId="20577"/>
          <ac:spMkLst>
            <pc:docMk/>
            <pc:sldMk cId="3427668002" sldId="277"/>
            <ac:spMk id="7" creationId="{00000000-0000-0000-0000-000000000000}"/>
          </ac:spMkLst>
        </pc:spChg>
        <pc:spChg chg="add mod">
          <ac:chgData name="李岩勳" userId="bba3bbb3-460e-4f18-9dd4-ff71b1e70577" providerId="ADAL" clId="{01DAE602-C05D-4E1E-BF03-807E61328333}" dt="2023-03-05T15:23:49.203" v="2357" actId="207"/>
          <ac:spMkLst>
            <pc:docMk/>
            <pc:sldMk cId="3427668002" sldId="277"/>
            <ac:spMk id="9" creationId="{93E8B110-69DF-9B1C-B131-1092BD7AE15A}"/>
          </ac:spMkLst>
        </pc:spChg>
        <pc:spChg chg="add mod">
          <ac:chgData name="李岩勳" userId="bba3bbb3-460e-4f18-9dd4-ff71b1e70577" providerId="ADAL" clId="{01DAE602-C05D-4E1E-BF03-807E61328333}" dt="2023-03-05T15:24:19.361" v="2364" actId="2711"/>
          <ac:spMkLst>
            <pc:docMk/>
            <pc:sldMk cId="3427668002" sldId="277"/>
            <ac:spMk id="11" creationId="{EA926860-1B3F-8707-B5DE-C2AE5F024993}"/>
          </ac:spMkLst>
        </pc:spChg>
      </pc:sldChg>
      <pc:sldChg chg="addSp modSp add mod">
        <pc:chgData name="李岩勳" userId="bba3bbb3-460e-4f18-9dd4-ff71b1e70577" providerId="ADAL" clId="{01DAE602-C05D-4E1E-BF03-807E61328333}" dt="2023-03-05T14:13:25.626" v="1229" actId="1076"/>
        <pc:sldMkLst>
          <pc:docMk/>
          <pc:sldMk cId="1032559934" sldId="278"/>
        </pc:sldMkLst>
        <pc:spChg chg="mod">
          <ac:chgData name="李岩勳" userId="bba3bbb3-460e-4f18-9dd4-ff71b1e70577" providerId="ADAL" clId="{01DAE602-C05D-4E1E-BF03-807E61328333}" dt="2023-03-05T14:12:58.547" v="1223" actId="1076"/>
          <ac:spMkLst>
            <pc:docMk/>
            <pc:sldMk cId="1032559934" sldId="278"/>
            <ac:spMk id="3" creationId="{F8B5A4E7-0D9F-5C54-2686-5B592DE33E90}"/>
          </ac:spMkLst>
        </pc:spChg>
        <pc:picChg chg="add mod">
          <ac:chgData name="李岩勳" userId="bba3bbb3-460e-4f18-9dd4-ff71b1e70577" providerId="ADAL" clId="{01DAE602-C05D-4E1E-BF03-807E61328333}" dt="2023-03-05T14:13:25.626" v="1229" actId="1076"/>
          <ac:picMkLst>
            <pc:docMk/>
            <pc:sldMk cId="1032559934" sldId="278"/>
            <ac:picMk id="5" creationId="{8A2393F8-5E8D-5856-4304-62D106B9EBC8}"/>
          </ac:picMkLst>
        </pc:picChg>
      </pc:sldChg>
      <pc:sldChg chg="addSp delSp modSp add mod modAnim">
        <pc:chgData name="李岩勳" userId="bba3bbb3-460e-4f18-9dd4-ff71b1e70577" providerId="ADAL" clId="{01DAE602-C05D-4E1E-BF03-807E61328333}" dt="2023-03-05T14:36:13.145" v="1580" actId="113"/>
        <pc:sldMkLst>
          <pc:docMk/>
          <pc:sldMk cId="1354771038" sldId="279"/>
        </pc:sldMkLst>
        <pc:spChg chg="mod">
          <ac:chgData name="李岩勳" userId="bba3bbb3-460e-4f18-9dd4-ff71b1e70577" providerId="ADAL" clId="{01DAE602-C05D-4E1E-BF03-807E61328333}" dt="2023-03-05T14:29:24.620" v="1484" actId="13822"/>
          <ac:spMkLst>
            <pc:docMk/>
            <pc:sldMk cId="1354771038" sldId="279"/>
            <ac:spMk id="3" creationId="{4062A7A9-8864-F874-3723-95101C2E9444}"/>
          </ac:spMkLst>
        </pc:spChg>
        <pc:spChg chg="add del mod">
          <ac:chgData name="李岩勳" userId="bba3bbb3-460e-4f18-9dd4-ff71b1e70577" providerId="ADAL" clId="{01DAE602-C05D-4E1E-BF03-807E61328333}" dt="2023-03-05T14:28:23.082" v="1465" actId="21"/>
          <ac:spMkLst>
            <pc:docMk/>
            <pc:sldMk cId="1354771038" sldId="279"/>
            <ac:spMk id="5" creationId="{7A7C187D-E7E0-9394-CDD2-7FBE5FA0154E}"/>
          </ac:spMkLst>
        </pc:spChg>
        <pc:spChg chg="del mod">
          <ac:chgData name="李岩勳" userId="bba3bbb3-460e-4f18-9dd4-ff71b1e70577" providerId="ADAL" clId="{01DAE602-C05D-4E1E-BF03-807E61328333}" dt="2023-03-05T14:28:49.944" v="1472" actId="478"/>
          <ac:spMkLst>
            <pc:docMk/>
            <pc:sldMk cId="1354771038" sldId="279"/>
            <ac:spMk id="6" creationId="{E2DF0360-67B2-486F-8238-C430B8AFB085}"/>
          </ac:spMkLst>
        </pc:spChg>
        <pc:spChg chg="mod">
          <ac:chgData name="李岩勳" userId="bba3bbb3-460e-4f18-9dd4-ff71b1e70577" providerId="ADAL" clId="{01DAE602-C05D-4E1E-BF03-807E61328333}" dt="2023-03-05T14:30:16.420" v="1493" actId="13822"/>
          <ac:spMkLst>
            <pc:docMk/>
            <pc:sldMk cId="1354771038" sldId="279"/>
            <ac:spMk id="9" creationId="{8567E207-B320-6B92-E2D4-29F617AD7A89}"/>
          </ac:spMkLst>
        </pc:spChg>
        <pc:spChg chg="add mod">
          <ac:chgData name="李岩勳" userId="bba3bbb3-460e-4f18-9dd4-ff71b1e70577" providerId="ADAL" clId="{01DAE602-C05D-4E1E-BF03-807E61328333}" dt="2023-03-05T14:29:47.320" v="1488" actId="2711"/>
          <ac:spMkLst>
            <pc:docMk/>
            <pc:sldMk cId="1354771038" sldId="279"/>
            <ac:spMk id="10" creationId="{86438791-6D0F-73F0-0CA1-8BFE9133227E}"/>
          </ac:spMkLst>
        </pc:spChg>
        <pc:spChg chg="add del mod">
          <ac:chgData name="李岩勳" userId="bba3bbb3-460e-4f18-9dd4-ff71b1e70577" providerId="ADAL" clId="{01DAE602-C05D-4E1E-BF03-807E61328333}" dt="2023-03-05T14:34:51.432" v="1570"/>
          <ac:spMkLst>
            <pc:docMk/>
            <pc:sldMk cId="1354771038" sldId="279"/>
            <ac:spMk id="11" creationId="{D91AAAF5-D18A-E1C0-41A7-B2254EC57A37}"/>
          </ac:spMkLst>
        </pc:spChg>
        <pc:spChg chg="add mod">
          <ac:chgData name="李岩勳" userId="bba3bbb3-460e-4f18-9dd4-ff71b1e70577" providerId="ADAL" clId="{01DAE602-C05D-4E1E-BF03-807E61328333}" dt="2023-03-05T14:36:13.145" v="1580" actId="113"/>
          <ac:spMkLst>
            <pc:docMk/>
            <pc:sldMk cId="1354771038" sldId="279"/>
            <ac:spMk id="12" creationId="{A7DD6F49-E8BA-3D22-1528-50BE8B120C7B}"/>
          </ac:spMkLst>
        </pc:spChg>
        <pc:spChg chg="add mod">
          <ac:chgData name="李岩勳" userId="bba3bbb3-460e-4f18-9dd4-ff71b1e70577" providerId="ADAL" clId="{01DAE602-C05D-4E1E-BF03-807E61328333}" dt="2023-03-05T14:34:57.037" v="1571"/>
          <ac:spMkLst>
            <pc:docMk/>
            <pc:sldMk cId="1354771038" sldId="279"/>
            <ac:spMk id="13" creationId="{A9F15A9F-3902-C64B-5A31-F2324A230BBF}"/>
          </ac:spMkLst>
        </pc:spChg>
      </pc:sldChg>
      <pc:sldChg chg="addSp modSp add mod modAnim">
        <pc:chgData name="李岩勳" userId="bba3bbb3-460e-4f18-9dd4-ff71b1e70577" providerId="ADAL" clId="{01DAE602-C05D-4E1E-BF03-807E61328333}" dt="2023-03-05T14:36:09.584" v="1579" actId="113"/>
        <pc:sldMkLst>
          <pc:docMk/>
          <pc:sldMk cId="1468921627" sldId="280"/>
        </pc:sldMkLst>
        <pc:spChg chg="add mod">
          <ac:chgData name="李岩勳" userId="bba3bbb3-460e-4f18-9dd4-ff71b1e70577" providerId="ADAL" clId="{01DAE602-C05D-4E1E-BF03-807E61328333}" dt="2023-03-05T14:36:09.584" v="1579" actId="113"/>
          <ac:spMkLst>
            <pc:docMk/>
            <pc:sldMk cId="1468921627" sldId="280"/>
            <ac:spMk id="2" creationId="{AA132C0A-AE17-9031-8678-5B56286E80F1}"/>
          </ac:spMkLst>
        </pc:spChg>
        <pc:spChg chg="add mod">
          <ac:chgData name="李岩勳" userId="bba3bbb3-460e-4f18-9dd4-ff71b1e70577" providerId="ADAL" clId="{01DAE602-C05D-4E1E-BF03-807E61328333}" dt="2023-03-05T14:34:59.101" v="1572"/>
          <ac:spMkLst>
            <pc:docMk/>
            <pc:sldMk cId="1468921627" sldId="280"/>
            <ac:spMk id="5" creationId="{C0222565-601B-C47B-D5CF-90E5CF13A022}"/>
          </ac:spMkLst>
        </pc:spChg>
        <pc:spChg chg="mod">
          <ac:chgData name="李岩勳" userId="bba3bbb3-460e-4f18-9dd4-ff71b1e70577" providerId="ADAL" clId="{01DAE602-C05D-4E1E-BF03-807E61328333}" dt="2023-03-05T14:32:35.860" v="1550" actId="13822"/>
          <ac:spMkLst>
            <pc:docMk/>
            <pc:sldMk cId="1468921627" sldId="280"/>
            <ac:spMk id="9" creationId="{8567E207-B320-6B92-E2D4-29F617AD7A89}"/>
          </ac:spMkLst>
        </pc:spChg>
      </pc:sldChg>
      <pc:sldChg chg="addSp modSp add mod modAnim">
        <pc:chgData name="李岩勳" userId="bba3bbb3-460e-4f18-9dd4-ff71b1e70577" providerId="ADAL" clId="{01DAE602-C05D-4E1E-BF03-807E61328333}" dt="2023-03-05T14:36:05.316" v="1578" actId="113"/>
        <pc:sldMkLst>
          <pc:docMk/>
          <pc:sldMk cId="355627809" sldId="281"/>
        </pc:sldMkLst>
        <pc:spChg chg="add mod">
          <ac:chgData name="李岩勳" userId="bba3bbb3-460e-4f18-9dd4-ff71b1e70577" providerId="ADAL" clId="{01DAE602-C05D-4E1E-BF03-807E61328333}" dt="2023-03-05T14:36:05.316" v="1578" actId="113"/>
          <ac:spMkLst>
            <pc:docMk/>
            <pc:sldMk cId="355627809" sldId="281"/>
            <ac:spMk id="2" creationId="{915C7017-7EBC-B17C-276D-BB4CEE2EDA6B}"/>
          </ac:spMkLst>
        </pc:spChg>
        <pc:spChg chg="add mod">
          <ac:chgData name="李岩勳" userId="bba3bbb3-460e-4f18-9dd4-ff71b1e70577" providerId="ADAL" clId="{01DAE602-C05D-4E1E-BF03-807E61328333}" dt="2023-03-05T14:35:00.638" v="1573"/>
          <ac:spMkLst>
            <pc:docMk/>
            <pc:sldMk cId="355627809" sldId="281"/>
            <ac:spMk id="5" creationId="{96AA8893-27F7-4796-2461-2B73221AF8FF}"/>
          </ac:spMkLst>
        </pc:spChg>
        <pc:spChg chg="mod">
          <ac:chgData name="李岩勳" userId="bba3bbb3-460e-4f18-9dd4-ff71b1e70577" providerId="ADAL" clId="{01DAE602-C05D-4E1E-BF03-807E61328333}" dt="2023-03-05T14:31:33.206" v="1508" actId="13822"/>
          <ac:spMkLst>
            <pc:docMk/>
            <pc:sldMk cId="355627809" sldId="281"/>
            <ac:spMk id="9" creationId="{8567E207-B320-6B92-E2D4-29F617AD7A89}"/>
          </ac:spMkLst>
        </pc:spChg>
      </pc:sldChg>
      <pc:sldChg chg="new del">
        <pc:chgData name="李岩勳" userId="bba3bbb3-460e-4f18-9dd4-ff71b1e70577" providerId="ADAL" clId="{01DAE602-C05D-4E1E-BF03-807E61328333}" dt="2023-03-05T14:31:38.357" v="1510" actId="680"/>
        <pc:sldMkLst>
          <pc:docMk/>
          <pc:sldMk cId="1639445244" sldId="282"/>
        </pc:sldMkLst>
      </pc:sldChg>
      <pc:sldChg chg="addSp modSp add mod modAnim">
        <pc:chgData name="李岩勳" userId="bba3bbb3-460e-4f18-9dd4-ff71b1e70577" providerId="ADAL" clId="{01DAE602-C05D-4E1E-BF03-807E61328333}" dt="2023-03-05T14:36:39.343" v="1583" actId="20577"/>
        <pc:sldMkLst>
          <pc:docMk/>
          <pc:sldMk cId="2837836521" sldId="282"/>
        </pc:sldMkLst>
        <pc:spChg chg="add mod">
          <ac:chgData name="李岩勳" userId="bba3bbb3-460e-4f18-9dd4-ff71b1e70577" providerId="ADAL" clId="{01DAE602-C05D-4E1E-BF03-807E61328333}" dt="2023-03-05T14:35:02.281" v="1574"/>
          <ac:spMkLst>
            <pc:docMk/>
            <pc:sldMk cId="2837836521" sldId="282"/>
            <ac:spMk id="2" creationId="{907D21CE-5BA4-C9BB-096A-BEB5454C9397}"/>
          </ac:spMkLst>
        </pc:spChg>
        <pc:spChg chg="add mod">
          <ac:chgData name="李岩勳" userId="bba3bbb3-460e-4f18-9dd4-ff71b1e70577" providerId="ADAL" clId="{01DAE602-C05D-4E1E-BF03-807E61328333}" dt="2023-03-05T14:35:02.281" v="1574"/>
          <ac:spMkLst>
            <pc:docMk/>
            <pc:sldMk cId="2837836521" sldId="282"/>
            <ac:spMk id="5" creationId="{61BDF0AD-8E14-F44E-E3C0-8B354462DC5E}"/>
          </ac:spMkLst>
        </pc:spChg>
        <pc:spChg chg="mod">
          <ac:chgData name="李岩勳" userId="bba3bbb3-460e-4f18-9dd4-ff71b1e70577" providerId="ADAL" clId="{01DAE602-C05D-4E1E-BF03-807E61328333}" dt="2023-03-05T14:36:39.343" v="1583" actId="20577"/>
          <ac:spMkLst>
            <pc:docMk/>
            <pc:sldMk cId="2837836521" sldId="282"/>
            <ac:spMk id="9" creationId="{8567E207-B320-6B92-E2D4-29F617AD7A89}"/>
          </ac:spMkLst>
        </pc:spChg>
      </pc:sldChg>
      <pc:sldChg chg="addSp delSp modSp add mod delAnim modNotesTx">
        <pc:chgData name="李岩勳" userId="bba3bbb3-460e-4f18-9dd4-ff71b1e70577" providerId="ADAL" clId="{01DAE602-C05D-4E1E-BF03-807E61328333}" dt="2023-03-05T14:40:30.931" v="1686" actId="20577"/>
        <pc:sldMkLst>
          <pc:docMk/>
          <pc:sldMk cId="2686676378" sldId="283"/>
        </pc:sldMkLst>
        <pc:spChg chg="del mod">
          <ac:chgData name="李岩勳" userId="bba3bbb3-460e-4f18-9dd4-ff71b1e70577" providerId="ADAL" clId="{01DAE602-C05D-4E1E-BF03-807E61328333}" dt="2023-03-05T14:37:12.467" v="1589" actId="478"/>
          <ac:spMkLst>
            <pc:docMk/>
            <pc:sldMk cId="2686676378" sldId="283"/>
            <ac:spMk id="2" creationId="{907D21CE-5BA4-C9BB-096A-BEB5454C9397}"/>
          </ac:spMkLst>
        </pc:spChg>
        <pc:spChg chg="del">
          <ac:chgData name="李岩勳" userId="bba3bbb3-460e-4f18-9dd4-ff71b1e70577" providerId="ADAL" clId="{01DAE602-C05D-4E1E-BF03-807E61328333}" dt="2023-03-05T14:37:10.586" v="1587" actId="478"/>
          <ac:spMkLst>
            <pc:docMk/>
            <pc:sldMk cId="2686676378" sldId="283"/>
            <ac:spMk id="3" creationId="{4062A7A9-8864-F874-3723-95101C2E9444}"/>
          </ac:spMkLst>
        </pc:spChg>
        <pc:spChg chg="del">
          <ac:chgData name="李岩勳" userId="bba3bbb3-460e-4f18-9dd4-ff71b1e70577" providerId="ADAL" clId="{01DAE602-C05D-4E1E-BF03-807E61328333}" dt="2023-03-05T14:37:13.058" v="1590" actId="478"/>
          <ac:spMkLst>
            <pc:docMk/>
            <pc:sldMk cId="2686676378" sldId="283"/>
            <ac:spMk id="5" creationId="{61BDF0AD-8E14-F44E-E3C0-8B354462DC5E}"/>
          </ac:spMkLst>
        </pc:spChg>
        <pc:spChg chg="add mod">
          <ac:chgData name="李岩勳" userId="bba3bbb3-460e-4f18-9dd4-ff71b1e70577" providerId="ADAL" clId="{01DAE602-C05D-4E1E-BF03-807E61328333}" dt="2023-03-05T14:38:51.969" v="1672" actId="20577"/>
          <ac:spMkLst>
            <pc:docMk/>
            <pc:sldMk cId="2686676378" sldId="283"/>
            <ac:spMk id="8" creationId="{2CCDE6E5-D6EB-2E11-265F-FBE3BE51FEE8}"/>
          </ac:spMkLst>
        </pc:spChg>
        <pc:spChg chg="del">
          <ac:chgData name="李岩勳" userId="bba3bbb3-460e-4f18-9dd4-ff71b1e70577" providerId="ADAL" clId="{01DAE602-C05D-4E1E-BF03-807E61328333}" dt="2023-03-05T14:37:08.247" v="1585" actId="478"/>
          <ac:spMkLst>
            <pc:docMk/>
            <pc:sldMk cId="2686676378" sldId="283"/>
            <ac:spMk id="9" creationId="{8567E207-B320-6B92-E2D4-29F617AD7A89}"/>
          </ac:spMkLst>
        </pc:spChg>
        <pc:spChg chg="del">
          <ac:chgData name="李岩勳" userId="bba3bbb3-460e-4f18-9dd4-ff71b1e70577" providerId="ADAL" clId="{01DAE602-C05D-4E1E-BF03-807E61328333}" dt="2023-03-05T14:37:09.331" v="1586" actId="478"/>
          <ac:spMkLst>
            <pc:docMk/>
            <pc:sldMk cId="2686676378" sldId="283"/>
            <ac:spMk id="10" creationId="{86438791-6D0F-73F0-0CA1-8BFE9133227E}"/>
          </ac:spMkLst>
        </pc:spChg>
        <pc:spChg chg="add mod">
          <ac:chgData name="李岩勳" userId="bba3bbb3-460e-4f18-9dd4-ff71b1e70577" providerId="ADAL" clId="{01DAE602-C05D-4E1E-BF03-807E61328333}" dt="2023-03-05T14:38:24.858" v="1637" actId="1076"/>
          <ac:spMkLst>
            <pc:docMk/>
            <pc:sldMk cId="2686676378" sldId="283"/>
            <ac:spMk id="12" creationId="{56A19DF9-D28E-9A4D-87CC-FC77F1D6073C}"/>
          </ac:spMkLst>
        </pc:spChg>
        <pc:spChg chg="add mod">
          <ac:chgData name="李岩勳" userId="bba3bbb3-460e-4f18-9dd4-ff71b1e70577" providerId="ADAL" clId="{01DAE602-C05D-4E1E-BF03-807E61328333}" dt="2023-03-05T14:40:30.931" v="1686" actId="20577"/>
          <ac:spMkLst>
            <pc:docMk/>
            <pc:sldMk cId="2686676378" sldId="283"/>
            <ac:spMk id="16" creationId="{BA1A2099-2DFF-D543-C07A-BEB17A5694A4}"/>
          </ac:spMkLst>
        </pc:spChg>
        <pc:picChg chg="add mod">
          <ac:chgData name="李岩勳" userId="bba3bbb3-460e-4f18-9dd4-ff71b1e70577" providerId="ADAL" clId="{01DAE602-C05D-4E1E-BF03-807E61328333}" dt="2023-03-05T14:40:24.736" v="1683" actId="1076"/>
          <ac:picMkLst>
            <pc:docMk/>
            <pc:sldMk cId="2686676378" sldId="283"/>
            <ac:picMk id="14" creationId="{82B699B8-38B2-BDDD-DF25-91B62C478158}"/>
          </ac:picMkLst>
        </pc:picChg>
      </pc:sldChg>
      <pc:sldChg chg="delSp add del mod delAnim">
        <pc:chgData name="李岩勳" userId="bba3bbb3-460e-4f18-9dd4-ff71b1e70577" providerId="ADAL" clId="{01DAE602-C05D-4E1E-BF03-807E61328333}" dt="2023-03-05T14:54:30.977" v="1904" actId="47"/>
        <pc:sldMkLst>
          <pc:docMk/>
          <pc:sldMk cId="1812925315" sldId="284"/>
        </pc:sldMkLst>
        <pc:spChg chg="del">
          <ac:chgData name="李岩勳" userId="bba3bbb3-460e-4f18-9dd4-ff71b1e70577" providerId="ADAL" clId="{01DAE602-C05D-4E1E-BF03-807E61328333}" dt="2023-03-05T14:54:19.587" v="1898" actId="478"/>
          <ac:spMkLst>
            <pc:docMk/>
            <pc:sldMk cId="1812925315" sldId="284"/>
            <ac:spMk id="5" creationId="{C8409F97-E600-D2B9-FA20-9043C0553BE1}"/>
          </ac:spMkLst>
        </pc:spChg>
      </pc:sldChg>
      <pc:sldChg chg="addSp delSp modSp add mod delAnim modAnim">
        <pc:chgData name="李岩勳" userId="bba3bbb3-460e-4f18-9dd4-ff71b1e70577" providerId="ADAL" clId="{01DAE602-C05D-4E1E-BF03-807E61328333}" dt="2023-03-05T14:57:14.885" v="1974" actId="14100"/>
        <pc:sldMkLst>
          <pc:docMk/>
          <pc:sldMk cId="568830566" sldId="285"/>
        </pc:sldMkLst>
        <pc:spChg chg="del">
          <ac:chgData name="李岩勳" userId="bba3bbb3-460e-4f18-9dd4-ff71b1e70577" providerId="ADAL" clId="{01DAE602-C05D-4E1E-BF03-807E61328333}" dt="2023-03-05T14:54:24.270" v="1900" actId="478"/>
          <ac:spMkLst>
            <pc:docMk/>
            <pc:sldMk cId="568830566" sldId="285"/>
            <ac:spMk id="3" creationId="{0D466990-1D75-64DE-213B-61B7F761E3B6}"/>
          </ac:spMkLst>
        </pc:spChg>
        <pc:spChg chg="del">
          <ac:chgData name="李岩勳" userId="bba3bbb3-460e-4f18-9dd4-ff71b1e70577" providerId="ADAL" clId="{01DAE602-C05D-4E1E-BF03-807E61328333}" dt="2023-03-05T14:54:21.987" v="1899" actId="478"/>
          <ac:spMkLst>
            <pc:docMk/>
            <pc:sldMk cId="568830566" sldId="285"/>
            <ac:spMk id="5" creationId="{C8409F97-E600-D2B9-FA20-9043C0553BE1}"/>
          </ac:spMkLst>
        </pc:spChg>
        <pc:spChg chg="del">
          <ac:chgData name="李岩勳" userId="bba3bbb3-460e-4f18-9dd4-ff71b1e70577" providerId="ADAL" clId="{01DAE602-C05D-4E1E-BF03-807E61328333}" dt="2023-03-05T14:54:25.665" v="1901" actId="478"/>
          <ac:spMkLst>
            <pc:docMk/>
            <pc:sldMk cId="568830566" sldId="285"/>
            <ac:spMk id="6" creationId="{8578CE58-7559-1168-26E1-D0AF3D064CF7}"/>
          </ac:spMkLst>
        </pc:spChg>
        <pc:spChg chg="add mod">
          <ac:chgData name="李岩勳" userId="bba3bbb3-460e-4f18-9dd4-ff71b1e70577" providerId="ADAL" clId="{01DAE602-C05D-4E1E-BF03-807E61328333}" dt="2023-03-05T14:57:14.885" v="1974" actId="14100"/>
          <ac:spMkLst>
            <pc:docMk/>
            <pc:sldMk cId="568830566" sldId="285"/>
            <ac:spMk id="8" creationId="{A8036A8D-F965-4FC1-25F6-DC698E20EC00}"/>
          </ac:spMkLst>
        </pc:spChg>
        <pc:spChg chg="del">
          <ac:chgData name="李岩勳" userId="bba3bbb3-460e-4f18-9dd4-ff71b1e70577" providerId="ADAL" clId="{01DAE602-C05D-4E1E-BF03-807E61328333}" dt="2023-03-05T14:54:26.259" v="1902" actId="478"/>
          <ac:spMkLst>
            <pc:docMk/>
            <pc:sldMk cId="568830566" sldId="285"/>
            <ac:spMk id="10" creationId="{6E9D2335-6C34-B86A-E02A-FE0324AA6675}"/>
          </ac:spMkLst>
        </pc:spChg>
        <pc:spChg chg="add mod">
          <ac:chgData name="李岩勳" userId="bba3bbb3-460e-4f18-9dd4-ff71b1e70577" providerId="ADAL" clId="{01DAE602-C05D-4E1E-BF03-807E61328333}" dt="2023-03-05T14:56:56.804" v="1971" actId="20577"/>
          <ac:spMkLst>
            <pc:docMk/>
            <pc:sldMk cId="568830566" sldId="285"/>
            <ac:spMk id="11" creationId="{727446F7-4FCA-7B07-EDBD-46C2528DBD22}"/>
          </ac:spMkLst>
        </pc:spChg>
        <pc:spChg chg="del">
          <ac:chgData name="李岩勳" userId="bba3bbb3-460e-4f18-9dd4-ff71b1e70577" providerId="ADAL" clId="{01DAE602-C05D-4E1E-BF03-807E61328333}" dt="2023-03-05T14:54:26.979" v="1903" actId="478"/>
          <ac:spMkLst>
            <pc:docMk/>
            <pc:sldMk cId="568830566" sldId="285"/>
            <ac:spMk id="13" creationId="{27709182-64BA-FCDC-A601-FF1DE1963B29}"/>
          </ac:spMkLst>
        </pc:spChg>
      </pc:sldChg>
      <pc:sldChg chg="addSp delSp modSp add mod modAnim">
        <pc:chgData name="李岩勳" userId="bba3bbb3-460e-4f18-9dd4-ff71b1e70577" providerId="ADAL" clId="{01DAE602-C05D-4E1E-BF03-807E61328333}" dt="2023-03-05T15:01:06.848" v="2030"/>
        <pc:sldMkLst>
          <pc:docMk/>
          <pc:sldMk cId="3420783631" sldId="286"/>
        </pc:sldMkLst>
        <pc:spChg chg="del">
          <ac:chgData name="李岩勳" userId="bba3bbb3-460e-4f18-9dd4-ff71b1e70577" providerId="ADAL" clId="{01DAE602-C05D-4E1E-BF03-807E61328333}" dt="2023-03-05T14:59:47.881" v="2007" actId="478"/>
          <ac:spMkLst>
            <pc:docMk/>
            <pc:sldMk cId="3420783631" sldId="286"/>
            <ac:spMk id="5" creationId="{8A9A569E-7C95-EE42-CDEE-FD64184198D6}"/>
          </ac:spMkLst>
        </pc:spChg>
        <pc:spChg chg="mod">
          <ac:chgData name="李岩勳" userId="bba3bbb3-460e-4f18-9dd4-ff71b1e70577" providerId="ADAL" clId="{01DAE602-C05D-4E1E-BF03-807E61328333}" dt="2023-03-05T15:00:18.688" v="2018" actId="14100"/>
          <ac:spMkLst>
            <pc:docMk/>
            <pc:sldMk cId="3420783631" sldId="286"/>
            <ac:spMk id="6" creationId="{6B44CA56-A202-FEBE-F506-B6AD9DB6425A}"/>
          </ac:spMkLst>
        </pc:spChg>
        <pc:spChg chg="add mod">
          <ac:chgData name="李岩勳" userId="bba3bbb3-460e-4f18-9dd4-ff71b1e70577" providerId="ADAL" clId="{01DAE602-C05D-4E1E-BF03-807E61328333}" dt="2023-03-05T15:00:56.433" v="2028" actId="13822"/>
          <ac:spMkLst>
            <pc:docMk/>
            <pc:sldMk cId="3420783631" sldId="286"/>
            <ac:spMk id="8" creationId="{77189788-D28C-034F-17E5-AFDF0491C237}"/>
          </ac:spMkLst>
        </pc:spChg>
        <pc:picChg chg="mod">
          <ac:chgData name="李岩勳" userId="bba3bbb3-460e-4f18-9dd4-ff71b1e70577" providerId="ADAL" clId="{01DAE602-C05D-4E1E-BF03-807E61328333}" dt="2023-03-05T15:00:05.919" v="2014" actId="1076"/>
          <ac:picMkLst>
            <pc:docMk/>
            <pc:sldMk cId="3420783631" sldId="286"/>
            <ac:picMk id="3" creationId="{8D7CAFA4-6022-2C8A-3F29-18823A2D5F1C}"/>
          </ac:picMkLst>
        </pc:picChg>
      </pc:sldChg>
      <pc:sldChg chg="addSp delSp modSp add mod ord delAnim modAnim">
        <pc:chgData name="李岩勳" userId="bba3bbb3-460e-4f18-9dd4-ff71b1e70577" providerId="ADAL" clId="{01DAE602-C05D-4E1E-BF03-807E61328333}" dt="2023-03-05T15:08:05.670" v="2102"/>
        <pc:sldMkLst>
          <pc:docMk/>
          <pc:sldMk cId="1804401098" sldId="287"/>
        </pc:sldMkLst>
        <pc:spChg chg="mod">
          <ac:chgData name="李岩勳" userId="bba3bbb3-460e-4f18-9dd4-ff71b1e70577" providerId="ADAL" clId="{01DAE602-C05D-4E1E-BF03-807E61328333}" dt="2023-03-05T15:06:51.990" v="2086" actId="20577"/>
          <ac:spMkLst>
            <pc:docMk/>
            <pc:sldMk cId="1804401098" sldId="287"/>
            <ac:spMk id="6" creationId="{F187565C-81EE-0EE4-4A3A-26DC1B1FF860}"/>
          </ac:spMkLst>
        </pc:spChg>
        <pc:picChg chg="add mod">
          <ac:chgData name="李岩勳" userId="bba3bbb3-460e-4f18-9dd4-ff71b1e70577" providerId="ADAL" clId="{01DAE602-C05D-4E1E-BF03-807E61328333}" dt="2023-03-05T15:07:34.137" v="2096" actId="14100"/>
          <ac:picMkLst>
            <pc:docMk/>
            <pc:sldMk cId="1804401098" sldId="287"/>
            <ac:picMk id="5" creationId="{9AA710F4-30AA-601D-1FCA-BA77CB5F4409}"/>
          </ac:picMkLst>
        </pc:picChg>
        <pc:picChg chg="del">
          <ac:chgData name="李岩勳" userId="bba3bbb3-460e-4f18-9dd4-ff71b1e70577" providerId="ADAL" clId="{01DAE602-C05D-4E1E-BF03-807E61328333}" dt="2023-03-05T15:07:21.819" v="2090" actId="478"/>
          <ac:picMkLst>
            <pc:docMk/>
            <pc:sldMk cId="1804401098" sldId="287"/>
            <ac:picMk id="9" creationId="{6173283F-67D6-E4FA-38DE-42A29AE2CDB2}"/>
          </ac:picMkLst>
        </pc:picChg>
        <pc:picChg chg="add mod">
          <ac:chgData name="李岩勳" userId="bba3bbb3-460e-4f18-9dd4-ff71b1e70577" providerId="ADAL" clId="{01DAE602-C05D-4E1E-BF03-807E61328333}" dt="2023-03-05T15:08:03.163" v="2101" actId="14100"/>
          <ac:picMkLst>
            <pc:docMk/>
            <pc:sldMk cId="1804401098" sldId="287"/>
            <ac:picMk id="10" creationId="{FE12B748-5521-8E9C-7D71-D48FE5D882EE}"/>
          </ac:picMkLst>
        </pc:picChg>
        <pc:picChg chg="del">
          <ac:chgData name="李岩勳" userId="bba3bbb3-460e-4f18-9dd4-ff71b1e70577" providerId="ADAL" clId="{01DAE602-C05D-4E1E-BF03-807E61328333}" dt="2023-03-05T15:07:35.344" v="2097" actId="478"/>
          <ac:picMkLst>
            <pc:docMk/>
            <pc:sldMk cId="1804401098" sldId="287"/>
            <ac:picMk id="11" creationId="{C52DB111-9B5B-9C10-2748-80A95A8D4502}"/>
          </ac:picMkLst>
        </pc:picChg>
      </pc:sldChg>
      <pc:sldChg chg="addSp delSp modSp add mod delAnim modAnim">
        <pc:chgData name="李岩勳" userId="bba3bbb3-460e-4f18-9dd4-ff71b1e70577" providerId="ADAL" clId="{01DAE602-C05D-4E1E-BF03-807E61328333}" dt="2023-03-05T15:06:59.654" v="2088" actId="20577"/>
        <pc:sldMkLst>
          <pc:docMk/>
          <pc:sldMk cId="4017858806" sldId="288"/>
        </pc:sldMkLst>
        <pc:spChg chg="mod">
          <ac:chgData name="李岩勳" userId="bba3bbb3-460e-4f18-9dd4-ff71b1e70577" providerId="ADAL" clId="{01DAE602-C05D-4E1E-BF03-807E61328333}" dt="2023-03-05T15:06:59.654" v="2088" actId="20577"/>
          <ac:spMkLst>
            <pc:docMk/>
            <pc:sldMk cId="4017858806" sldId="288"/>
            <ac:spMk id="6" creationId="{F187565C-81EE-0EE4-4A3A-26DC1B1FF860}"/>
          </ac:spMkLst>
        </pc:spChg>
        <pc:picChg chg="add mod modCrop">
          <ac:chgData name="李岩勳" userId="bba3bbb3-460e-4f18-9dd4-ff71b1e70577" providerId="ADAL" clId="{01DAE602-C05D-4E1E-BF03-807E61328333}" dt="2023-03-05T15:05:36.793" v="2071" actId="14100"/>
          <ac:picMkLst>
            <pc:docMk/>
            <pc:sldMk cId="4017858806" sldId="288"/>
            <ac:picMk id="5" creationId="{DF967AFE-294F-470C-D45D-2C4182462C0C}"/>
          </ac:picMkLst>
        </pc:picChg>
        <pc:picChg chg="del">
          <ac:chgData name="李岩勳" userId="bba3bbb3-460e-4f18-9dd4-ff71b1e70577" providerId="ADAL" clId="{01DAE602-C05D-4E1E-BF03-807E61328333}" dt="2023-03-05T15:05:08.445" v="2064" actId="478"/>
          <ac:picMkLst>
            <pc:docMk/>
            <pc:sldMk cId="4017858806" sldId="288"/>
            <ac:picMk id="9" creationId="{6173283F-67D6-E4FA-38DE-42A29AE2CDB2}"/>
          </ac:picMkLst>
        </pc:picChg>
        <pc:picChg chg="add mod">
          <ac:chgData name="李岩勳" userId="bba3bbb3-460e-4f18-9dd4-ff71b1e70577" providerId="ADAL" clId="{01DAE602-C05D-4E1E-BF03-807E61328333}" dt="2023-03-05T15:06:04.888" v="2077" actId="14100"/>
          <ac:picMkLst>
            <pc:docMk/>
            <pc:sldMk cId="4017858806" sldId="288"/>
            <ac:picMk id="10" creationId="{F3C81CC3-42D7-6316-DCD4-21F822BE4362}"/>
          </ac:picMkLst>
        </pc:picChg>
        <pc:picChg chg="del">
          <ac:chgData name="李岩勳" userId="bba3bbb3-460e-4f18-9dd4-ff71b1e70577" providerId="ADAL" clId="{01DAE602-C05D-4E1E-BF03-807E61328333}" dt="2023-03-05T15:05:09.322" v="2065" actId="478"/>
          <ac:picMkLst>
            <pc:docMk/>
            <pc:sldMk cId="4017858806" sldId="288"/>
            <ac:picMk id="11" creationId="{C52DB111-9B5B-9C10-2748-80A95A8D4502}"/>
          </ac:picMkLst>
        </pc:picChg>
      </pc:sldChg>
      <pc:sldChg chg="add">
        <pc:chgData name="李岩勳" userId="bba3bbb3-460e-4f18-9dd4-ff71b1e70577" providerId="ADAL" clId="{01DAE602-C05D-4E1E-BF03-807E61328333}" dt="2023-03-05T15:08:58.192" v="2103"/>
        <pc:sldMkLst>
          <pc:docMk/>
          <pc:sldMk cId="2880663711" sldId="289"/>
        </pc:sldMkLst>
      </pc:sldChg>
      <pc:sldChg chg="new del">
        <pc:chgData name="李岩勳" userId="bba3bbb3-460e-4f18-9dd4-ff71b1e70577" providerId="ADAL" clId="{01DAE602-C05D-4E1E-BF03-807E61328333}" dt="2023-03-05T15:09:44.319" v="2106" actId="47"/>
        <pc:sldMkLst>
          <pc:docMk/>
          <pc:sldMk cId="1652127552" sldId="290"/>
        </pc:sldMkLst>
      </pc:sldChg>
      <pc:sldChg chg="delSp modSp add del mod delAnim">
        <pc:chgData name="李岩勳" userId="bba3bbb3-460e-4f18-9dd4-ff71b1e70577" providerId="ADAL" clId="{01DAE602-C05D-4E1E-BF03-807E61328333}" dt="2023-03-05T15:13:30.223" v="2182" actId="47"/>
        <pc:sldMkLst>
          <pc:docMk/>
          <pc:sldMk cId="2282161395" sldId="290"/>
        </pc:sldMkLst>
        <pc:spChg chg="mod">
          <ac:chgData name="李岩勳" userId="bba3bbb3-460e-4f18-9dd4-ff71b1e70577" providerId="ADAL" clId="{01DAE602-C05D-4E1E-BF03-807E61328333}" dt="2023-03-05T15:10:29.700" v="2115" actId="2711"/>
          <ac:spMkLst>
            <pc:docMk/>
            <pc:sldMk cId="2282161395" sldId="290"/>
            <ac:spMk id="3" creationId="{7DE1E932-0805-B5F2-0440-DCACE44C85AF}"/>
          </ac:spMkLst>
        </pc:spChg>
        <pc:spChg chg="del">
          <ac:chgData name="李岩勳" userId="bba3bbb3-460e-4f18-9dd4-ff71b1e70577" providerId="ADAL" clId="{01DAE602-C05D-4E1E-BF03-807E61328333}" dt="2023-03-05T15:09:58.554" v="2108" actId="478"/>
          <ac:spMkLst>
            <pc:docMk/>
            <pc:sldMk cId="2282161395" sldId="290"/>
            <ac:spMk id="6" creationId="{F187565C-81EE-0EE4-4A3A-26DC1B1FF860}"/>
          </ac:spMkLst>
        </pc:spChg>
        <pc:picChg chg="del">
          <ac:chgData name="李岩勳" userId="bba3bbb3-460e-4f18-9dd4-ff71b1e70577" providerId="ADAL" clId="{01DAE602-C05D-4E1E-BF03-807E61328333}" dt="2023-03-05T15:09:59.186" v="2109" actId="478"/>
          <ac:picMkLst>
            <pc:docMk/>
            <pc:sldMk cId="2282161395" sldId="290"/>
            <ac:picMk id="5" creationId="{9AA710F4-30AA-601D-1FCA-BA77CB5F4409}"/>
          </ac:picMkLst>
        </pc:picChg>
        <pc:picChg chg="del">
          <ac:chgData name="李岩勳" userId="bba3bbb3-460e-4f18-9dd4-ff71b1e70577" providerId="ADAL" clId="{01DAE602-C05D-4E1E-BF03-807E61328333}" dt="2023-03-05T15:09:59.632" v="2110" actId="478"/>
          <ac:picMkLst>
            <pc:docMk/>
            <pc:sldMk cId="2282161395" sldId="290"/>
            <ac:picMk id="10" creationId="{FE12B748-5521-8E9C-7D71-D48FE5D882EE}"/>
          </ac:picMkLst>
        </pc:picChg>
      </pc:sldChg>
      <pc:sldChg chg="addSp delSp modSp add mod modAnim modNotesTx">
        <pc:chgData name="李岩勳" userId="bba3bbb3-460e-4f18-9dd4-ff71b1e70577" providerId="ADAL" clId="{01DAE602-C05D-4E1E-BF03-807E61328333}" dt="2023-03-05T15:19:23.671" v="2286" actId="14100"/>
        <pc:sldMkLst>
          <pc:docMk/>
          <pc:sldMk cId="3560208043" sldId="290"/>
        </pc:sldMkLst>
        <pc:spChg chg="add mod">
          <ac:chgData name="李岩勳" userId="bba3bbb3-460e-4f18-9dd4-ff71b1e70577" providerId="ADAL" clId="{01DAE602-C05D-4E1E-BF03-807E61328333}" dt="2023-03-05T15:19:23.671" v="2286" actId="14100"/>
          <ac:spMkLst>
            <pc:docMk/>
            <pc:sldMk cId="3560208043" sldId="290"/>
            <ac:spMk id="2" creationId="{9F87F6EC-D9FE-F1D8-161B-2690023225B4}"/>
          </ac:spMkLst>
        </pc:spChg>
        <pc:spChg chg="del">
          <ac:chgData name="李岩勳" userId="bba3bbb3-460e-4f18-9dd4-ff71b1e70577" providerId="ADAL" clId="{01DAE602-C05D-4E1E-BF03-807E61328333}" dt="2023-03-05T15:16:13.522" v="2198" actId="478"/>
          <ac:spMkLst>
            <pc:docMk/>
            <pc:sldMk cId="3560208043" sldId="290"/>
            <ac:spMk id="3" creationId="{359BB203-4644-8FA6-FE0E-21343E374F20}"/>
          </ac:spMkLst>
        </pc:spChg>
        <pc:spChg chg="del mod">
          <ac:chgData name="李岩勳" userId="bba3bbb3-460e-4f18-9dd4-ff71b1e70577" providerId="ADAL" clId="{01DAE602-C05D-4E1E-BF03-807E61328333}" dt="2023-03-05T15:18:02.972" v="2228"/>
          <ac:spMkLst>
            <pc:docMk/>
            <pc:sldMk cId="3560208043" sldId="290"/>
            <ac:spMk id="6" creationId="{7DE9CA02-EFD5-BB4F-6D8E-E3842F9B7945}"/>
          </ac:spMkLst>
        </pc:spChg>
        <pc:spChg chg="add mod">
          <ac:chgData name="李岩勳" userId="bba3bbb3-460e-4f18-9dd4-ff71b1e70577" providerId="ADAL" clId="{01DAE602-C05D-4E1E-BF03-807E61328333}" dt="2023-03-05T15:19:19.918" v="2284" actId="1076"/>
          <ac:spMkLst>
            <pc:docMk/>
            <pc:sldMk cId="3560208043" sldId="290"/>
            <ac:spMk id="8" creationId="{699ED4D8-76F7-29CF-3EB3-9E16D55746ED}"/>
          </ac:spMkLst>
        </pc:spChg>
        <pc:spChg chg="del mod">
          <ac:chgData name="李岩勳" userId="bba3bbb3-460e-4f18-9dd4-ff71b1e70577" providerId="ADAL" clId="{01DAE602-C05D-4E1E-BF03-807E61328333}" dt="2023-03-05T15:16:21.115" v="2203" actId="478"/>
          <ac:spMkLst>
            <pc:docMk/>
            <pc:sldMk cId="3560208043" sldId="290"/>
            <ac:spMk id="11" creationId="{8700CC4E-5D44-E6D9-8704-4B2E0D002C59}"/>
          </ac:spMkLst>
        </pc:spChg>
        <pc:spChg chg="del">
          <ac:chgData name="李岩勳" userId="bba3bbb3-460e-4f18-9dd4-ff71b1e70577" providerId="ADAL" clId="{01DAE602-C05D-4E1E-BF03-807E61328333}" dt="2023-03-05T15:16:16.874" v="2200" actId="478"/>
          <ac:spMkLst>
            <pc:docMk/>
            <pc:sldMk cId="3560208043" sldId="290"/>
            <ac:spMk id="13" creationId="{51A1177A-A8B5-9D5E-B7A2-C164AF4E1F00}"/>
          </ac:spMkLst>
        </pc:spChg>
        <pc:picChg chg="del">
          <ac:chgData name="李岩勳" userId="bba3bbb3-460e-4f18-9dd4-ff71b1e70577" providerId="ADAL" clId="{01DAE602-C05D-4E1E-BF03-807E61328333}" dt="2023-03-05T15:16:14.863" v="2199" actId="478"/>
          <ac:picMkLst>
            <pc:docMk/>
            <pc:sldMk cId="3560208043" sldId="290"/>
            <ac:picMk id="9" creationId="{6EA46494-87AF-FAA3-6A9D-9622B7128877}"/>
          </ac:picMkLst>
        </pc:picChg>
      </pc:sldChg>
      <pc:sldChg chg="add del">
        <pc:chgData name="李岩勳" userId="bba3bbb3-460e-4f18-9dd4-ff71b1e70577" providerId="ADAL" clId="{01DAE602-C05D-4E1E-BF03-807E61328333}" dt="2023-03-05T15:10:05.954" v="2112"/>
        <pc:sldMkLst>
          <pc:docMk/>
          <pc:sldMk cId="2048615757" sldId="291"/>
        </pc:sldMkLst>
      </pc:sldChg>
      <pc:sldChg chg="modSp add mod modAnim">
        <pc:chgData name="李岩勳" userId="bba3bbb3-460e-4f18-9dd4-ff71b1e70577" providerId="ADAL" clId="{01DAE602-C05D-4E1E-BF03-807E61328333}" dt="2023-03-05T15:20:35.086" v="2308" actId="13822"/>
        <pc:sldMkLst>
          <pc:docMk/>
          <pc:sldMk cId="2931921548" sldId="291"/>
        </pc:sldMkLst>
        <pc:spChg chg="mod">
          <ac:chgData name="李岩勳" userId="bba3bbb3-460e-4f18-9dd4-ff71b1e70577" providerId="ADAL" clId="{01DAE602-C05D-4E1E-BF03-807E61328333}" dt="2023-03-05T15:20:35.086" v="2308" actId="13822"/>
          <ac:spMkLst>
            <pc:docMk/>
            <pc:sldMk cId="2931921548" sldId="291"/>
            <ac:spMk id="2" creationId="{9F87F6EC-D9FE-F1D8-161B-2690023225B4}"/>
          </ac:spMkLst>
        </pc:spChg>
        <pc:spChg chg="mod">
          <ac:chgData name="李岩勳" userId="bba3bbb3-460e-4f18-9dd4-ff71b1e70577" providerId="ADAL" clId="{01DAE602-C05D-4E1E-BF03-807E61328333}" dt="2023-03-05T15:20:27.481" v="2307" actId="20577"/>
          <ac:spMkLst>
            <pc:docMk/>
            <pc:sldMk cId="2931921548" sldId="291"/>
            <ac:spMk id="8" creationId="{699ED4D8-76F7-29CF-3EB3-9E16D55746ED}"/>
          </ac:spMkLst>
        </pc:spChg>
      </pc:sldChg>
      <pc:sldMasterChg chg="modSldLayout">
        <pc:chgData name="李岩勳" userId="bba3bbb3-460e-4f18-9dd4-ff71b1e70577" providerId="ADAL" clId="{01DAE602-C05D-4E1E-BF03-807E61328333}" dt="2023-03-03T13:47:40.829" v="4" actId="255"/>
        <pc:sldMasterMkLst>
          <pc:docMk/>
          <pc:sldMasterMk cId="3449576593" sldId="2147483648"/>
        </pc:sldMasterMkLst>
        <pc:sldLayoutChg chg="modSp">
          <pc:chgData name="李岩勳" userId="bba3bbb3-460e-4f18-9dd4-ff71b1e70577" providerId="ADAL" clId="{01DAE602-C05D-4E1E-BF03-807E61328333}" dt="2023-03-03T13:47:40.829" v="4" actId="255"/>
          <pc:sldLayoutMkLst>
            <pc:docMk/>
            <pc:sldMasterMk cId="3449576593" sldId="2147483648"/>
            <pc:sldLayoutMk cId="1123264734" sldId="2147483650"/>
          </pc:sldLayoutMkLst>
          <pc:spChg chg="mod">
            <ac:chgData name="李岩勳" userId="bba3bbb3-460e-4f18-9dd4-ff71b1e70577" providerId="ADAL" clId="{01DAE602-C05D-4E1E-BF03-807E61328333}" dt="2023-03-03T13:47:23.862" v="2" actId="2711"/>
            <ac:spMkLst>
              <pc:docMk/>
              <pc:sldMasterMk cId="3449576593" sldId="2147483648"/>
              <pc:sldLayoutMk cId="1123264734" sldId="2147483650"/>
              <ac:spMk id="2" creationId="{00000000-0000-0000-0000-000000000000}"/>
            </ac:spMkLst>
          </pc:spChg>
          <pc:spChg chg="mod">
            <ac:chgData name="李岩勳" userId="bba3bbb3-460e-4f18-9dd4-ff71b1e70577" providerId="ADAL" clId="{01DAE602-C05D-4E1E-BF03-807E61328333}" dt="2023-03-03T13:47:40.829" v="4" actId="255"/>
            <ac:spMkLst>
              <pc:docMk/>
              <pc:sldMasterMk cId="3449576593" sldId="2147483648"/>
              <pc:sldLayoutMk cId="1123264734" sldId="2147483650"/>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0817C9-E5F1-477C-BCFD-FBF95D4CEE82}" type="datetimeFigureOut">
              <a:rPr lang="zh-TW" altLang="en-US" smtClean="0"/>
              <a:t>2023/12/22</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D61BC-4012-42A2-B74E-358A4698741F}" type="slidenum">
              <a:rPr lang="zh-TW" altLang="en-US" smtClean="0"/>
              <a:t>‹#›</a:t>
            </a:fld>
            <a:endParaRPr lang="zh-TW" altLang="en-US"/>
          </a:p>
        </p:txBody>
      </p:sp>
    </p:spTree>
    <p:extLst>
      <p:ext uri="{BB962C8B-B14F-4D97-AF65-F5344CB8AC3E}">
        <p14:creationId xmlns:p14="http://schemas.microsoft.com/office/powerpoint/2010/main" val="221062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7CD61BC-4012-42A2-B74E-358A4698741F}" type="slidenum">
              <a:rPr lang="zh-TW" altLang="en-US" smtClean="0"/>
              <a:t>1</a:t>
            </a:fld>
            <a:endParaRPr lang="zh-TW" altLang="en-US"/>
          </a:p>
        </p:txBody>
      </p:sp>
    </p:spTree>
    <p:extLst>
      <p:ext uri="{BB962C8B-B14F-4D97-AF65-F5344CB8AC3E}">
        <p14:creationId xmlns:p14="http://schemas.microsoft.com/office/powerpoint/2010/main" val="3826076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學生自由發表後，教師再揭示三大重點</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9997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7A48F-5AB4-463F-BE28-879FAC5D9F6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8381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zh-TW" altLang="en-US" dirty="0"/>
              <a:t>教師請學生自由發表同意或不同意的原因。</a:t>
            </a: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58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r>
              <a:rPr lang="zh-TW" altLang="en-US" dirty="0"/>
              <a:t>教師可準備一輛玩具車，實驗一次，或者請學生從家裡帶玩具車到校做內輪差實驗。若能有大小不一的玩具車， 更可以實驗出不同車長的車輛其內輪差的差異。</a:t>
            </a:r>
            <a:endParaRPr lang="en-US" altLang="zh-TW" dirty="0"/>
          </a:p>
          <a:p>
            <a:pPr marL="0" indent="0">
              <a:buFont typeface="+mj-lt"/>
              <a:buNone/>
            </a:pP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3733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9993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Font typeface="+mj-lt"/>
              <a:buAutoNum type="arabicPeriod"/>
            </a:pPr>
            <a:r>
              <a:rPr lang="zh-TW" altLang="en-US" dirty="0"/>
              <a:t>教師點選左側</a:t>
            </a:r>
            <a:r>
              <a:rPr lang="en-US" altLang="zh-TW" dirty="0"/>
              <a:t>(</a:t>
            </a:r>
            <a:r>
              <a:rPr lang="zh-TW" altLang="en-US" dirty="0"/>
              <a:t>紅框白色箭頭</a:t>
            </a:r>
            <a:r>
              <a:rPr lang="en-US" altLang="zh-TW" dirty="0"/>
              <a:t>)</a:t>
            </a:r>
            <a:r>
              <a:rPr lang="zh-TW" altLang="en-US" dirty="0"/>
              <a:t>至</a:t>
            </a:r>
            <a:r>
              <a:rPr lang="en-US" altLang="zh-TW" dirty="0" err="1"/>
              <a:t>youtube</a:t>
            </a:r>
            <a:r>
              <a:rPr lang="zh-TW" altLang="en-US" dirty="0"/>
              <a:t>播放「認識視野死角及內輪差」影片，播放片段</a:t>
            </a:r>
            <a:r>
              <a:rPr lang="en-US" altLang="zh-TW" dirty="0"/>
              <a:t>03:44-05:17</a:t>
            </a:r>
          </a:p>
          <a:p>
            <a:pPr marL="228600" lvl="0" indent="-228600" algn="l" rtl="0">
              <a:spcBef>
                <a:spcPts val="0"/>
              </a:spcBef>
              <a:spcAft>
                <a:spcPts val="0"/>
              </a:spcAft>
              <a:buFont typeface="+mj-lt"/>
              <a:buAutoNum type="arabicPeriod"/>
            </a:pPr>
            <a:r>
              <a:rPr lang="zh-TW" altLang="en-US" dirty="0"/>
              <a:t>若超連結失效，可複製以下連結</a:t>
            </a:r>
            <a:r>
              <a:rPr lang="en-US" altLang="zh-TW" dirty="0"/>
              <a:t>https://youtu.be/rHjIW141lNs?si=8cR4VVeTGahzc7vr&amp;t=223</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912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832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zh-TW" altLang="en-US" dirty="0"/>
              <a:t>補充影片</a:t>
            </a:r>
            <a:r>
              <a:rPr lang="en-US" altLang="zh-TW" dirty="0"/>
              <a:t>(</a:t>
            </a:r>
            <a:r>
              <a:rPr lang="zh-TW" altLang="en-US" dirty="0"/>
              <a:t>教師視情況播放</a:t>
            </a:r>
            <a:r>
              <a:rPr lang="en-US" altLang="zh-TW" dirty="0"/>
              <a:t>)</a:t>
            </a:r>
            <a:r>
              <a:rPr lang="zh-TW" altLang="en-US" dirty="0"/>
              <a:t>：</a:t>
            </a:r>
          </a:p>
          <a:p>
            <a:pPr marL="0" lvl="0" indent="0" algn="l" rtl="0">
              <a:spcBef>
                <a:spcPts val="0"/>
              </a:spcBef>
              <a:spcAft>
                <a:spcPts val="0"/>
              </a:spcAft>
              <a:buFont typeface="+mj-lt"/>
              <a:buNone/>
            </a:pPr>
            <a:r>
              <a:rPr lang="zh-TW" altLang="en-US" dirty="0"/>
              <a:t>危險人行道大車右轉恐輾行人</a:t>
            </a:r>
          </a:p>
          <a:p>
            <a:pPr marL="0" lvl="0" indent="0" algn="l" rtl="0">
              <a:spcBef>
                <a:spcPts val="0"/>
              </a:spcBef>
              <a:spcAft>
                <a:spcPts val="0"/>
              </a:spcAft>
              <a:buFont typeface="+mj-lt"/>
              <a:buNone/>
            </a:pPr>
            <a:r>
              <a:rPr lang="zh-TW" altLang="en-US" dirty="0"/>
              <a:t>東森新聞 </a:t>
            </a:r>
            <a:r>
              <a:rPr lang="en-US" altLang="zh-TW" dirty="0"/>
              <a:t>CH51 https://www.youtube.com/watch?v=ex_bJVT0usQ </a:t>
            </a:r>
            <a:r>
              <a:rPr lang="zh-TW" altLang="en-US" dirty="0"/>
              <a:t>影片時間：</a:t>
            </a:r>
            <a:r>
              <a:rPr lang="en-US" altLang="zh-TW" dirty="0"/>
              <a:t>01:54</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576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7A48F-5AB4-463F-BE28-879FAC5D9F6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60928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Font typeface="+mj-lt"/>
              <a:buAutoNum type="arabicPeriod"/>
            </a:pPr>
            <a:r>
              <a:rPr lang="zh-TW" altLang="en-US" dirty="0"/>
              <a:t>教師點選左側</a:t>
            </a:r>
            <a:r>
              <a:rPr lang="en-US" altLang="zh-TW" dirty="0"/>
              <a:t>(</a:t>
            </a:r>
            <a:r>
              <a:rPr lang="zh-TW" altLang="en-US" dirty="0"/>
              <a:t>紅框白色箭頭</a:t>
            </a:r>
            <a:r>
              <a:rPr lang="en-US" altLang="zh-TW" dirty="0"/>
              <a:t>)</a:t>
            </a:r>
            <a:r>
              <a:rPr lang="zh-TW" altLang="en-US" dirty="0"/>
              <a:t>至</a:t>
            </a:r>
            <a:r>
              <a:rPr lang="en-US" altLang="zh-TW" dirty="0" err="1"/>
              <a:t>youtube</a:t>
            </a:r>
            <a:r>
              <a:rPr lang="zh-TW" altLang="en-US" dirty="0"/>
              <a:t>播放新聞影片</a:t>
            </a:r>
            <a:r>
              <a:rPr lang="en-US" altLang="zh-TW" dirty="0"/>
              <a:t>(</a:t>
            </a:r>
            <a:r>
              <a:rPr lang="zh-TW" altLang="en-US" dirty="0"/>
              <a:t>此影片無報導者的聲音</a:t>
            </a:r>
            <a:r>
              <a:rPr lang="en-US" altLang="zh-TW"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若超連結失效，可複製以下連結</a:t>
            </a:r>
            <a:r>
              <a:rPr lang="en-US" altLang="zh-TW" sz="1200" b="0" i="0" u="none" strike="noStrike" baseline="0" dirty="0">
                <a:latin typeface="Helvetica-Light"/>
              </a:rPr>
              <a:t>https://www.youtube.com/watch?v=a9FgObLWsrQ</a:t>
            </a:r>
            <a:endParaRPr lang="zh-TW" altLang="en-US" dirty="0"/>
          </a:p>
          <a:p>
            <a:pPr marL="228600" lvl="0" indent="-228600" algn="l" rtl="0">
              <a:spcBef>
                <a:spcPts val="0"/>
              </a:spcBef>
              <a:spcAft>
                <a:spcPts val="0"/>
              </a:spcAft>
              <a:buFont typeface="+mj-lt"/>
              <a:buAutoNum type="arabicPeriod"/>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65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99602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r>
              <a:rPr lang="zh-TW" altLang="en-US" dirty="0"/>
              <a:t>分組活動使用</a:t>
            </a:r>
            <a:r>
              <a:rPr lang="en-US" altLang="zh-TW" dirty="0"/>
              <a:t>【</a:t>
            </a:r>
            <a:r>
              <a:rPr lang="zh-TW" altLang="en-US" dirty="0"/>
              <a:t>附件</a:t>
            </a:r>
            <a:r>
              <a:rPr lang="en-US" altLang="zh-TW" dirty="0"/>
              <a:t>II-2 </a:t>
            </a:r>
            <a:r>
              <a:rPr lang="zh-TW" altLang="en-US" dirty="0"/>
              <a:t>穿越道路有依循</a:t>
            </a:r>
            <a:r>
              <a:rPr lang="en-US" altLang="zh-TW" dirty="0"/>
              <a:t>】</a:t>
            </a:r>
            <a:r>
              <a:rPr lang="zh-TW" altLang="en-US" dirty="0"/>
              <a:t>狀況題 ，或以下頁狀況題圖示進行活動</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2912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7CD61BC-4012-42A2-B74E-358A4698741F}" type="slidenum">
              <a:rPr lang="zh-TW" altLang="en-US" smtClean="0"/>
              <a:t>24</a:t>
            </a:fld>
            <a:endParaRPr lang="zh-TW" altLang="en-US"/>
          </a:p>
        </p:txBody>
      </p:sp>
    </p:spTree>
    <p:extLst>
      <p:ext uri="{BB962C8B-B14F-4D97-AF65-F5344CB8AC3E}">
        <p14:creationId xmlns:p14="http://schemas.microsoft.com/office/powerpoint/2010/main" val="90427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07114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51514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80587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01357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82664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zh-TW" altLang="en-US" dirty="0"/>
              <a:t>教師可視時間播放補充影片「兒童安全過路口第</a:t>
            </a:r>
            <a:r>
              <a:rPr lang="en-US" altLang="zh-TW" dirty="0"/>
              <a:t>3</a:t>
            </a:r>
            <a:r>
              <a:rPr lang="zh-TW" altLang="en-US" dirty="0"/>
              <a:t>章</a:t>
            </a:r>
            <a:r>
              <a:rPr lang="en-US" altLang="zh-TW" dirty="0"/>
              <a:t>-</a:t>
            </a:r>
            <a:r>
              <a:rPr lang="zh-TW" altLang="en-US" dirty="0"/>
              <a:t>穿越道路的基礎知識與方法」</a:t>
            </a:r>
            <a:endParaRPr lang="en-US" altLang="zh-TW" dirty="0"/>
          </a:p>
          <a:p>
            <a:pPr marL="0" lvl="0" indent="0" algn="l" rtl="0">
              <a:spcBef>
                <a:spcPts val="0"/>
              </a:spcBef>
              <a:spcAft>
                <a:spcPts val="0"/>
              </a:spcAft>
              <a:buFont typeface="+mj-lt"/>
              <a:buNone/>
            </a:pPr>
            <a:r>
              <a:rPr lang="zh-TW" altLang="en-US" dirty="0"/>
              <a:t>影片網址</a:t>
            </a:r>
            <a:r>
              <a:rPr lang="en-US" altLang="zh-TW" dirty="0"/>
              <a:t>https://youtu.be/2UhImray5Fw?feature=shared&amp;t=819</a:t>
            </a:r>
          </a:p>
          <a:p>
            <a:pPr marL="0" lvl="0" indent="0" algn="l" rtl="0">
              <a:spcBef>
                <a:spcPts val="0"/>
              </a:spcBef>
              <a:spcAft>
                <a:spcPts val="0"/>
              </a:spcAft>
              <a:buFont typeface="+mj-lt"/>
              <a:buNone/>
            </a:pPr>
            <a:r>
              <a:rPr lang="zh-TW" altLang="en-US" dirty="0"/>
              <a:t>播放時間</a:t>
            </a:r>
            <a:r>
              <a:rPr lang="en-US" altLang="zh-TW" dirty="0"/>
              <a:t>13:39-15:54</a:t>
            </a: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459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319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zh-TW" altLang="en-US" dirty="0"/>
              <a:t>教師可將此圖更換為學校周邊街景圖，讓學生更有感。</a:t>
            </a: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42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7A48F-5AB4-463F-BE28-879FAC5D9F6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28479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a:t>為簡化學生後續估算秒數的時間，體驗活動以一個車道寬</a:t>
            </a:r>
            <a:r>
              <a:rPr lang="en-US" altLang="zh-TW" dirty="0"/>
              <a:t>3</a:t>
            </a:r>
            <a:r>
              <a:rPr lang="zh-TW" altLang="en-US" dirty="0"/>
              <a:t>公尺為範例。</a:t>
            </a:r>
            <a:endParaRPr lang="en-US" altLang="zh-TW" dirty="0"/>
          </a:p>
          <a:p>
            <a:pPr marL="228600" indent="-228600">
              <a:buFont typeface="+mj-lt"/>
              <a:buAutoNum type="arabicPeriod"/>
            </a:pPr>
            <a:r>
              <a:rPr lang="zh-TW" altLang="en-US" dirty="0"/>
              <a:t>步驟一：請教師選擇走廊、講臺、教室後方等可供人行走的空曠處，標示一個車道的寬度給所有學生看。</a:t>
            </a:r>
            <a:endParaRPr lang="en-US" altLang="zh-TW" dirty="0"/>
          </a:p>
          <a:p>
            <a:pPr marL="228600" indent="-228600">
              <a:buFont typeface="+mj-lt"/>
              <a:buAutoNum type="arabicPeriod"/>
            </a:pPr>
            <a:r>
              <a:rPr lang="zh-TW" altLang="en-US" dirty="0"/>
              <a:t>步驟三：教師可用碼表、手機協助學生計時穿越一個車道所需要的時間，建議四捨五入秒數，以利後續學生的運算。</a:t>
            </a:r>
            <a:endParaRPr lang="en-US" altLang="zh-TW" dirty="0"/>
          </a:p>
          <a:p>
            <a:pPr marL="228600" indent="-228600">
              <a:buFont typeface="+mj-lt"/>
              <a:buAutoNum type="arabicPeriod"/>
            </a:pPr>
            <a:endParaRPr lang="en-US" altLang="zh-TW" dirty="0"/>
          </a:p>
          <a:p>
            <a:pPr marL="0" indent="0">
              <a:buFont typeface="+mj-lt"/>
              <a:buNone/>
            </a:pP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28451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a:t>若前面體驗時，學生過一個車道需要</a:t>
            </a:r>
            <a:r>
              <a:rPr lang="en-US" altLang="zh-TW" dirty="0"/>
              <a:t>4</a:t>
            </a:r>
            <a:r>
              <a:rPr lang="zh-TW" altLang="en-US" dirty="0"/>
              <a:t>秒以上，準備穿越</a:t>
            </a:r>
            <a:r>
              <a:rPr lang="en-US" altLang="zh-TW" dirty="0"/>
              <a:t>4</a:t>
            </a:r>
            <a:r>
              <a:rPr lang="zh-TW" altLang="en-US" dirty="0"/>
              <a:t>個車道，小綠人剩下</a:t>
            </a:r>
            <a:r>
              <a:rPr lang="en-US" altLang="zh-TW" dirty="0"/>
              <a:t>15</a:t>
            </a:r>
            <a:r>
              <a:rPr lang="zh-TW" altLang="en-US" dirty="0"/>
              <a:t>秒鐘時，建議學生等下一個綠燈有充裕的秒數才穿越。</a:t>
            </a:r>
            <a:endParaRPr lang="en-US" altLang="zh-TW" dirty="0"/>
          </a:p>
          <a:p>
            <a:pPr marL="228600" indent="-228600">
              <a:buFont typeface="+mj-lt"/>
              <a:buAutoNum type="arabicPeriod"/>
            </a:pPr>
            <a:r>
              <a:rPr lang="zh-TW" altLang="en-US" dirty="0"/>
              <a:t>呈上，體驗環境沒有其他人、車因素的干擾，不需要花時間查看，但外在環境複雜，可能比測量結果花費更多時間。</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12590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68576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7CD61BC-4012-42A2-B74E-358A4698741F}" type="slidenum">
              <a:rPr lang="zh-TW" altLang="en-US" smtClean="0"/>
              <a:t>36</a:t>
            </a:fld>
            <a:endParaRPr lang="zh-TW" altLang="en-US"/>
          </a:p>
        </p:txBody>
      </p:sp>
    </p:spTree>
    <p:extLst>
      <p:ext uri="{BB962C8B-B14F-4D97-AF65-F5344CB8AC3E}">
        <p14:creationId xmlns:p14="http://schemas.microsoft.com/office/powerpoint/2010/main" val="505781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7A48F-5AB4-463F-BE28-879FAC5D9F6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77831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zh-TW" altLang="en-US" dirty="0"/>
              <a:t>本頁及下頁簡報故事圖共有兩個情境，一為</a:t>
            </a:r>
            <a:r>
              <a:rPr lang="en-US" altLang="zh-TW" dirty="0"/>
              <a:t>Y</a:t>
            </a:r>
            <a:r>
              <a:rPr lang="zh-TW" altLang="en-US" dirty="0"/>
              <a:t>字路口、另一為交岔路口，教師可視學生的生活環境與經驗，選擇適合的情境故事圖，保留一頁即可。</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111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zh-TW" altLang="en-US" dirty="0"/>
              <a:t>本頁及上頁簡報故事圖共有兩個情境，一為</a:t>
            </a:r>
            <a:r>
              <a:rPr lang="en-US" altLang="zh-TW" dirty="0"/>
              <a:t>Y</a:t>
            </a:r>
            <a:r>
              <a:rPr lang="zh-TW" altLang="en-US" dirty="0"/>
              <a:t>字路口、另一為交岔路口，教師可視學生的生活環境與經驗，選擇適合的情境故事圖，保留一頁即可。</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658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Font typeface="+mj-lt"/>
              <a:buAutoNum type="arabicPeriod"/>
            </a:pPr>
            <a:r>
              <a:rPr lang="zh-TW" altLang="en-US" dirty="0"/>
              <a:t>停：停在安全的地方</a:t>
            </a:r>
            <a:r>
              <a:rPr lang="en-US" altLang="zh-TW" dirty="0"/>
              <a:t>&gt;&gt;</a:t>
            </a:r>
            <a:r>
              <a:rPr lang="zh-TW" altLang="en-US" dirty="0"/>
              <a:t>連結第二節的重點</a:t>
            </a:r>
            <a:endParaRPr lang="en-US" altLang="zh-TW" dirty="0"/>
          </a:p>
          <a:p>
            <a:pPr marL="228600" lvl="0" indent="-228600" algn="l" rtl="0">
              <a:spcBef>
                <a:spcPts val="0"/>
              </a:spcBef>
              <a:spcAft>
                <a:spcPts val="0"/>
              </a:spcAft>
              <a:buFont typeface="+mj-lt"/>
              <a:buAutoNum type="arabicPeriod"/>
            </a:pPr>
            <a:r>
              <a:rPr lang="zh-TW" altLang="en-US" dirty="0"/>
              <a:t>看號誌小綠人，秒數足夠再通過</a:t>
            </a:r>
            <a:r>
              <a:rPr lang="en-US" altLang="zh-TW" dirty="0"/>
              <a:t>&gt;&gt;</a:t>
            </a:r>
            <a:r>
              <a:rPr lang="zh-TW" altLang="en-US" dirty="0"/>
              <a:t>連結第三節課的重點</a:t>
            </a:r>
            <a:endParaRPr lang="en-US" altLang="zh-TW" dirty="0"/>
          </a:p>
          <a:p>
            <a:pPr marL="228600" lvl="0" indent="-228600" algn="l" rtl="0">
              <a:spcBef>
                <a:spcPts val="0"/>
              </a:spcBef>
              <a:spcAft>
                <a:spcPts val="0"/>
              </a:spcAft>
              <a:buFont typeface="+mj-lt"/>
              <a:buAutoNum type="arabicPeriod"/>
            </a:pPr>
            <a:r>
              <a:rPr lang="zh-TW" altLang="en-US" dirty="0"/>
              <a:t>看：看車輛</a:t>
            </a:r>
            <a:r>
              <a:rPr lang="en-US" altLang="zh-TW" dirty="0"/>
              <a:t>&gt;&gt;</a:t>
            </a:r>
            <a:r>
              <a:rPr lang="zh-TW" altLang="en-US" dirty="0"/>
              <a:t>接下來的重點</a:t>
            </a:r>
          </a:p>
          <a:p>
            <a:pPr marL="228600" lvl="0" indent="-228600" algn="l" rtl="0">
              <a:spcBef>
                <a:spcPts val="0"/>
              </a:spcBef>
              <a:spcAft>
                <a:spcPts val="0"/>
              </a:spcAft>
              <a:buFont typeface="+mj-lt"/>
              <a:buAutoNum type="arabicPeriod"/>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95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Font typeface="+mj-lt"/>
              <a:buAutoNum type="arabicPeriod"/>
            </a:pPr>
            <a:r>
              <a:rPr lang="zh-TW" altLang="en-US" dirty="0"/>
              <a:t>接下來將展示三個路口情境圖，請學生判斷車輛在路口可能的行駛方向，教師可視情況選用討論。</a:t>
            </a: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教師可事先準備有車的實景圖</a:t>
            </a:r>
            <a:r>
              <a:rPr lang="en-US" altLang="zh-TW" dirty="0"/>
              <a:t>(</a:t>
            </a:r>
            <a:r>
              <a:rPr lang="zh-TW" altLang="en-US" dirty="0"/>
              <a:t>如：</a:t>
            </a:r>
            <a:r>
              <a:rPr lang="en-US" altLang="zh-TW" dirty="0" err="1"/>
              <a:t>GoogleMap</a:t>
            </a:r>
            <a:r>
              <a:rPr lang="zh-TW" altLang="en-US" dirty="0"/>
              <a:t>街景圖、路口攝影畫面等</a:t>
            </a:r>
            <a:r>
              <a:rPr lang="en-US" altLang="zh-TW" dirty="0"/>
              <a:t>)</a:t>
            </a:r>
            <a:r>
              <a:rPr lang="zh-TW" altLang="en-US" dirty="0"/>
              <a:t>， 引導說明基本規則後，再請學生進行車輛行進方向的情境推估。</a:t>
            </a: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07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47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zh-TW" altLang="en-US" dirty="0"/>
              <a:t>教師邀請比圈的同學說說自己的想法。</a:t>
            </a: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832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312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732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Font typeface="+mj-lt"/>
              <a:buAutoNum type="arabicPeriod"/>
            </a:pPr>
            <a:r>
              <a:rPr lang="zh-TW" altLang="en-US" dirty="0"/>
              <a:t>行人綠燈時行走在行人穿越道上，駕駛必須停下來讓行人先穿越。</a:t>
            </a:r>
            <a:endParaRPr lang="en-US" altLang="zh-TW" dirty="0"/>
          </a:p>
          <a:p>
            <a:pPr marL="228600" lvl="0" indent="-228600" algn="l" rtl="0">
              <a:spcBef>
                <a:spcPts val="0"/>
              </a:spcBef>
              <a:spcAft>
                <a:spcPts val="0"/>
              </a:spcAft>
              <a:buFont typeface="+mj-lt"/>
              <a:buAutoNum type="arabicPeriod"/>
            </a:pPr>
            <a:r>
              <a:rPr lang="zh-TW" altLang="en-US" dirty="0"/>
              <a:t>此頁讓學生了解雖然綠燈亮時，行人走行人穿越道絕對正確，但此處亦會遇到轉彎的車輛，導致人車交織。</a:t>
            </a: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001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03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a:t>教師可帶領學生練習擺頭動作，以理解擺頭能注意到原本忽略的側邊、後方轉彎車。</a:t>
            </a:r>
            <a:endParaRPr lang="en-US" altLang="zh-TW" dirty="0"/>
          </a:p>
          <a:p>
            <a:pPr marL="228600" indent="-228600">
              <a:buFont typeface="+mj-lt"/>
              <a:buAutoNum type="arabicPeriod"/>
            </a:pPr>
            <a:r>
              <a:rPr lang="zh-TW" altLang="en-US" dirty="0"/>
              <a:t>教師可視時間播放補充影片「兒童安全過路口第</a:t>
            </a:r>
            <a:r>
              <a:rPr lang="en-US" altLang="zh-TW" dirty="0"/>
              <a:t>3</a:t>
            </a:r>
            <a:r>
              <a:rPr lang="zh-TW" altLang="en-US" dirty="0"/>
              <a:t>章</a:t>
            </a:r>
            <a:r>
              <a:rPr lang="en-US" altLang="zh-TW" dirty="0"/>
              <a:t>-</a:t>
            </a:r>
            <a:r>
              <a:rPr lang="zh-TW" altLang="en-US" dirty="0"/>
              <a:t>穿越道路的基礎知識與方法」</a:t>
            </a:r>
          </a:p>
          <a:p>
            <a:pPr marL="0" indent="0">
              <a:buFont typeface="+mj-lt"/>
              <a:buNone/>
            </a:pPr>
            <a:r>
              <a:rPr lang="zh-TW" altLang="en-US" dirty="0"/>
              <a:t>影片網址</a:t>
            </a:r>
            <a:r>
              <a:rPr lang="en-US" altLang="zh-TW" dirty="0"/>
              <a:t>https://youtu.be/2UhImray5Fw?feature=shared&amp;t=1110</a:t>
            </a:r>
          </a:p>
          <a:p>
            <a:pPr marL="0" indent="0">
              <a:buFont typeface="+mj-lt"/>
              <a:buNone/>
            </a:pPr>
            <a:r>
              <a:rPr lang="zh-TW" altLang="en-US" dirty="0"/>
              <a:t>播放時間</a:t>
            </a:r>
            <a:r>
              <a:rPr lang="en-US" altLang="zh-TW" dirty="0"/>
              <a:t>18:30-20:40</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83466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63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a:t>教師點選簡報中的聲音按鈕可連結至</a:t>
            </a:r>
            <a:r>
              <a:rPr lang="en-US" altLang="zh-TW" dirty="0" err="1"/>
              <a:t>youtube</a:t>
            </a:r>
            <a:r>
              <a:rPr lang="zh-TW" altLang="en-US" dirty="0"/>
              <a:t>頻道播放聲音檔，聲音檔連結</a:t>
            </a:r>
            <a:r>
              <a:rPr lang="en-US" altLang="zh-TW" dirty="0"/>
              <a:t>https://tinyurl.com/2p88j5ud</a:t>
            </a:r>
          </a:p>
          <a:p>
            <a:pPr marL="228600" indent="-228600">
              <a:buFont typeface="+mj-lt"/>
              <a:buAutoNum type="arabicPeriod"/>
            </a:pPr>
            <a:r>
              <a:rPr lang="zh-TW" altLang="en-US" dirty="0"/>
              <a:t>由於</a:t>
            </a:r>
            <a:r>
              <a:rPr lang="en-US" altLang="zh-TW" dirty="0" err="1"/>
              <a:t>youtube</a:t>
            </a:r>
            <a:r>
              <a:rPr lang="zh-TW" altLang="en-US" dirty="0"/>
              <a:t>聲音檔畫面中會揭示音效名稱，學生透過投影畫面可能會先看到答案，建議教師可用手機播放。</a:t>
            </a:r>
            <a:endParaRPr lang="en-US" altLang="zh-TW" dirty="0"/>
          </a:p>
          <a:p>
            <a:pPr marL="228600" indent="-228600">
              <a:buFont typeface="+mj-lt"/>
              <a:buAutoNum type="arabicPeriod"/>
            </a:pPr>
            <a:r>
              <a:rPr lang="zh-TW" altLang="en-US" dirty="0"/>
              <a:t>音效說明：</a:t>
            </a:r>
            <a:endParaRPr lang="en-US" altLang="zh-TW" dirty="0"/>
          </a:p>
          <a:p>
            <a:pPr marL="0" indent="0">
              <a:buFont typeface="+mj-lt"/>
              <a:buNone/>
            </a:pPr>
            <a:r>
              <a:rPr lang="en-US" altLang="zh-TW" dirty="0"/>
              <a:t>(1)</a:t>
            </a:r>
            <a:r>
              <a:rPr lang="zh-TW" altLang="en-US" dirty="0"/>
              <a:t>聲音一：引擎發動聲</a:t>
            </a:r>
            <a:endParaRPr lang="en-US" altLang="zh-TW" dirty="0"/>
          </a:p>
          <a:p>
            <a:pPr marL="0" indent="0">
              <a:buFont typeface="+mj-lt"/>
              <a:buNone/>
            </a:pPr>
            <a:r>
              <a:rPr lang="en-US" altLang="zh-TW" dirty="0"/>
              <a:t>(2)</a:t>
            </a:r>
            <a:r>
              <a:rPr lang="zh-TW" altLang="en-US" dirty="0"/>
              <a:t>聲音二：車輛轉彎警示聲</a:t>
            </a:r>
            <a:endParaRPr lang="en-US" altLang="zh-TW" dirty="0"/>
          </a:p>
          <a:p>
            <a:pPr marL="0" indent="0">
              <a:buFont typeface="+mj-lt"/>
              <a:buNone/>
            </a:pPr>
            <a:r>
              <a:rPr lang="en-US" altLang="zh-TW" dirty="0"/>
              <a:t>(3)</a:t>
            </a:r>
            <a:r>
              <a:rPr lang="zh-TW" altLang="en-US" dirty="0"/>
              <a:t>聲音三：倒車聲</a:t>
            </a:r>
            <a:endParaRPr lang="en-US" altLang="zh-TW" dirty="0"/>
          </a:p>
          <a:p>
            <a:pPr marL="0" indent="0">
              <a:buFont typeface="+mj-lt"/>
              <a:buNone/>
            </a:pPr>
            <a:r>
              <a:rPr lang="en-US" altLang="zh-TW" dirty="0"/>
              <a:t>(4)</a:t>
            </a:r>
            <a:r>
              <a:rPr lang="zh-TW" altLang="en-US" dirty="0"/>
              <a:t>聲音四：車輛呼嘯聲</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49481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81142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242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mj-lt"/>
              <a:buNone/>
            </a:pPr>
            <a:r>
              <a:rPr lang="zh-TW" altLang="en-US" dirty="0"/>
              <a:t>學生運用「停看聽想」概念，並完成「穿越道路停看聽」學習單（附件</a:t>
            </a:r>
            <a:r>
              <a:rPr lang="en-US" altLang="zh-TW" dirty="0"/>
              <a:t>II-5</a:t>
            </a:r>
            <a:r>
              <a:rPr lang="zh-TW" altLang="en-US" dirty="0"/>
              <a:t>）。</a:t>
            </a:r>
          </a:p>
          <a:p>
            <a:pPr marL="0" lvl="0" indent="0" algn="l" rtl="0">
              <a:spcBef>
                <a:spcPts val="0"/>
              </a:spcBef>
              <a:spcAft>
                <a:spcPts val="0"/>
              </a:spcAft>
              <a:buFont typeface="+mj-lt"/>
              <a:buNone/>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7CD61BC-4012-42A2-B74E-358A4698741F}" type="slidenum">
              <a:rPr lang="zh-TW" altLang="en-US" smtClean="0"/>
              <a:t>5</a:t>
            </a:fld>
            <a:endParaRPr lang="zh-TW" altLang="en-US"/>
          </a:p>
        </p:txBody>
      </p:sp>
    </p:spTree>
    <p:extLst>
      <p:ext uri="{BB962C8B-B14F-4D97-AF65-F5344CB8AC3E}">
        <p14:creationId xmlns:p14="http://schemas.microsoft.com/office/powerpoint/2010/main" val="7081585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a:t>提供教育部委託公共電視，依據本模組所製作的</a:t>
            </a:r>
            <a:r>
              <a:rPr lang="en-US" altLang="zh-TW" dirty="0"/>
              <a:t>【</a:t>
            </a:r>
            <a:r>
              <a:rPr lang="zh-TW" altLang="en-US" dirty="0"/>
              <a:t>交通安全</a:t>
            </a:r>
            <a:r>
              <a:rPr lang="en-US" altLang="zh-TW" dirty="0"/>
              <a:t>X</a:t>
            </a:r>
            <a:r>
              <a:rPr lang="zh-TW" altLang="en-US" dirty="0"/>
              <a:t>妖果小學</a:t>
            </a:r>
            <a:r>
              <a:rPr lang="en-US" altLang="zh-TW" dirty="0"/>
              <a:t>】</a:t>
            </a:r>
            <a:r>
              <a:rPr lang="zh-TW" altLang="en-US" dirty="0"/>
              <a:t>國小中年級版</a:t>
            </a:r>
            <a:r>
              <a:rPr lang="en-US" altLang="zh-TW" dirty="0"/>
              <a:t>EP03 </a:t>
            </a:r>
            <a:r>
              <a:rPr lang="zh-TW" altLang="en-US" dirty="0"/>
              <a:t>稜鏡迷宮。</a:t>
            </a:r>
            <a:endParaRPr lang="en-US" altLang="zh-TW" dirty="0"/>
          </a:p>
          <a:p>
            <a:pPr marL="228600" indent="-228600">
              <a:buFont typeface="+mj-lt"/>
              <a:buAutoNum type="arabicPeriod"/>
            </a:pPr>
            <a:r>
              <a:rPr lang="zh-TW" altLang="en-US" dirty="0"/>
              <a:t>左邊為劇情正片、右邊為具有複習、統整的教學影片。</a:t>
            </a:r>
            <a:endParaRPr lang="en-US" altLang="zh-TW" dirty="0"/>
          </a:p>
          <a:p>
            <a:pPr marL="228600" indent="-228600">
              <a:buFont typeface="+mj-lt"/>
              <a:buAutoNum type="arabicPeriod"/>
            </a:pPr>
            <a:r>
              <a:rPr lang="zh-TW" altLang="en-US" dirty="0"/>
              <a:t>點選播放鈕即可播放影片，若影片連結失效，請複製以下網址</a:t>
            </a:r>
            <a:endParaRPr lang="en-US" altLang="zh-TW" dirty="0"/>
          </a:p>
          <a:p>
            <a:pPr marL="0" indent="0">
              <a:buFont typeface="+mj-lt"/>
              <a:buNone/>
            </a:pPr>
            <a:r>
              <a:rPr lang="en-US" altLang="zh-TW" dirty="0"/>
              <a:t>(1)</a:t>
            </a:r>
            <a:r>
              <a:rPr lang="zh-TW" altLang="en-US" dirty="0"/>
              <a:t>劇情正片</a:t>
            </a:r>
            <a:r>
              <a:rPr lang="en-US" altLang="zh-TW" dirty="0"/>
              <a:t>https://youtu.be/Q0D3uSeyqOk?feature=shared</a:t>
            </a:r>
          </a:p>
          <a:p>
            <a:pPr marL="0" indent="0">
              <a:buFont typeface="+mj-lt"/>
              <a:buNone/>
            </a:pPr>
            <a:r>
              <a:rPr lang="en-US" altLang="zh-TW" dirty="0"/>
              <a:t>(2)</a:t>
            </a:r>
            <a:r>
              <a:rPr lang="zh-TW" altLang="en-US" dirty="0"/>
              <a:t>教學影片</a:t>
            </a:r>
            <a:r>
              <a:rPr lang="en-US" altLang="zh-TW" dirty="0"/>
              <a:t>https://youtu.be/qObI-GY-9b4?feature=shared</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1283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r>
              <a:rPr lang="zh-TW" altLang="en-US" dirty="0"/>
              <a:t>教師發下「危險行為知多少」學習單（附件</a:t>
            </a:r>
            <a:r>
              <a:rPr lang="en-US" altLang="zh-TW" dirty="0"/>
              <a:t>II-1</a:t>
            </a:r>
            <a:r>
              <a:rPr lang="zh-TW" altLang="en-US" dirty="0"/>
              <a:t>）</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5196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2912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a:t>有些學生在分組時可能習慣優先找自己熟悉的同學，或是班上有些人際關係較弱的學生沒有對象分享，若簡報上的方式不適用，提供以下三種方式給教師參考，以律訂規則</a:t>
            </a:r>
            <a:r>
              <a:rPr lang="en-US" altLang="zh-TW" dirty="0"/>
              <a:t>(</a:t>
            </a:r>
            <a:r>
              <a:rPr lang="zh-TW" altLang="en-US" dirty="0"/>
              <a:t>三回合進行，每回合計時一分鐘</a:t>
            </a:r>
            <a:r>
              <a:rPr lang="en-US" altLang="zh-TW" dirty="0"/>
              <a:t>)</a:t>
            </a:r>
            <a:r>
              <a:rPr lang="zh-TW" altLang="en-US" dirty="0"/>
              <a:t>：</a:t>
            </a:r>
            <a:endParaRPr lang="en-US" altLang="zh-TW" dirty="0"/>
          </a:p>
          <a:p>
            <a:pPr marL="228600" indent="-228600">
              <a:buFont typeface="Wingdings" panose="05000000000000000000" pitchFamily="2" charset="2"/>
              <a:buAutoNum type="circleNumWdWhitePlain"/>
            </a:pPr>
            <a:r>
              <a:rPr lang="zh-TW" altLang="en-US" dirty="0"/>
              <a:t>第一回合跟座位前方同學交流</a:t>
            </a:r>
            <a:r>
              <a:rPr lang="en-US" altLang="zh-TW" dirty="0"/>
              <a:t>(</a:t>
            </a:r>
            <a:r>
              <a:rPr lang="zh-TW" altLang="en-US" dirty="0"/>
              <a:t>最前面的學生跟該排最後一位</a:t>
            </a:r>
            <a:r>
              <a:rPr lang="en-US" altLang="zh-TW" dirty="0"/>
              <a:t>)</a:t>
            </a:r>
            <a:r>
              <a:rPr lang="zh-TW" altLang="en-US" dirty="0"/>
              <a:t>；第二回合跟自己座位右邊同學交流</a:t>
            </a:r>
            <a:r>
              <a:rPr lang="en-US" altLang="zh-TW" dirty="0"/>
              <a:t>(</a:t>
            </a:r>
            <a:r>
              <a:rPr lang="zh-TW" altLang="en-US" dirty="0"/>
              <a:t>最右邊學生跟該牌最左邊學生</a:t>
            </a:r>
            <a:r>
              <a:rPr lang="en-US" altLang="zh-TW" dirty="0"/>
              <a:t>)</a:t>
            </a:r>
            <a:r>
              <a:rPr lang="zh-TW" altLang="en-US" dirty="0"/>
              <a:t>，第三回合跟自己座位左邊同學交流</a:t>
            </a:r>
            <a:r>
              <a:rPr lang="en-US" altLang="zh-TW" dirty="0"/>
              <a:t>(</a:t>
            </a:r>
            <a:r>
              <a:rPr lang="zh-TW" altLang="en-US" dirty="0"/>
              <a:t>最左邊學生跟該牌最右邊學生</a:t>
            </a:r>
            <a:r>
              <a:rPr lang="en-US" altLang="zh-TW" dirty="0"/>
              <a:t>)</a:t>
            </a:r>
            <a:r>
              <a:rPr lang="zh-TW" altLang="en-US" dirty="0"/>
              <a:t>。</a:t>
            </a:r>
            <a:endParaRPr lang="en-US" altLang="zh-TW" dirty="0"/>
          </a:p>
          <a:p>
            <a:pPr marL="228600" indent="-228600">
              <a:buFont typeface="Wingdings" panose="05000000000000000000" pitchFamily="2" charset="2"/>
              <a:buAutoNum type="circleNumWdWhitePlain"/>
            </a:pPr>
            <a:r>
              <a:rPr lang="zh-TW" altLang="en-US" dirty="0"/>
              <a:t>用號碼加一減一進行。</a:t>
            </a:r>
            <a:endParaRPr lang="en-US" altLang="zh-TW" dirty="0"/>
          </a:p>
          <a:p>
            <a:pPr marL="228600" indent="-228600">
              <a:buFont typeface="Wingdings" panose="05000000000000000000" pitchFamily="2" charset="2"/>
              <a:buAutoNum type="circleNumWdWhitePlain"/>
            </a:pPr>
            <a:r>
              <a:rPr lang="zh-TW" altLang="en-US" dirty="0"/>
              <a:t>若遇到分成小組座位的班級，可用順、逆時針的模式進行律定。</a:t>
            </a:r>
            <a:endParaRPr lang="en-US" altLang="zh-TW" dirty="0"/>
          </a:p>
          <a:p>
            <a:pPr marL="228600" indent="-228600">
              <a:buFont typeface="+mj-lt"/>
              <a:buAutoNum type="arabicPeriod" startAt="2"/>
            </a:pPr>
            <a:r>
              <a:rPr lang="zh-TW" altLang="en-US" dirty="0"/>
              <a:t>教師可控制時間，如果沒有收集到四個不同的想法， 時間到， 仍請學生先回座。</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1349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r>
              <a:rPr lang="zh-TW" altLang="en-US" dirty="0"/>
              <a:t>師生共同整理想法於表格中，目前表格內的答案僅供參考，故以淡色呈現，若學生回答內容有限，再參考內容進行引導。</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05532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2996922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227991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1557670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177710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3483779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3784667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135698490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357836818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90277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1025763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403540472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sz="3200">
                <a:latin typeface="微軟正黑體" panose="020B0604030504040204" pitchFamily="34" charset="-120"/>
                <a:ea typeface="微軟正黑體" panose="020B0604030504040204" pitchFamily="34" charset="-120"/>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1123264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42531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1791472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4253861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15063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145970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85287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160032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695648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3721054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9DF2425-ABE3-4E1F-8E10-986AE3EE0B00}"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26610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F2425-ABE3-4E1F-8E10-986AE3EE0B00}" type="datetimeFigureOut">
              <a:rPr lang="zh-TW" altLang="en-US" smtClean="0"/>
              <a:t>2023/12/22</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86CF2-5D12-43F7-A6FA-3ECAD6C7C1FD}" type="slidenum">
              <a:rPr lang="zh-TW" altLang="en-US" smtClean="0"/>
              <a:t>‹#›</a:t>
            </a:fld>
            <a:endParaRPr lang="zh-TW" altLang="en-US"/>
          </a:p>
        </p:txBody>
      </p:sp>
    </p:spTree>
    <p:extLst>
      <p:ext uri="{BB962C8B-B14F-4D97-AF65-F5344CB8AC3E}">
        <p14:creationId xmlns:p14="http://schemas.microsoft.com/office/powerpoint/2010/main" val="344957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2846284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youtu.be/rHjIW141lNs?si=8cR4VVeTGahzc7vr&amp;t=223"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tinyurl.com/273ncd3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a9FgObLWsrQ"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3.e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8J8PqugErAc?feature=shared" TargetMode="External"/><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hyperlink" Target="https://youtu.be/igq4krHrV78?feature=shared" TargetMode="External"/><Relationship Id="rId5" Type="http://schemas.openxmlformats.org/officeDocument/2006/relationships/hyperlink" Target="https://youtu.be/mdbpC1LNoI4?feature=shared" TargetMode="External"/><Relationship Id="rId4" Type="http://schemas.openxmlformats.org/officeDocument/2006/relationships/hyperlink" Target="https://youtu.be/u-pXZhVY5h4?feature=shar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54.svg"/><Relationship Id="rId4" Type="http://schemas.openxmlformats.org/officeDocument/2006/relationships/image" Target="../media/image36.svg"/><Relationship Id="rId9"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hyperlink" Target="https://youtu.be/qObI-GY-9b4?feature=shared" TargetMode="External"/><Relationship Id="rId5" Type="http://schemas.openxmlformats.org/officeDocument/2006/relationships/hyperlink" Target="https://youtu.be/Q0D3uSeyqOk?feature=shared" TargetMode="Externa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87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7C8EC808-CD21-9607-9379-23B6C99E8E6B}"/>
              </a:ext>
            </a:extLst>
          </p:cNvPr>
          <p:cNvSpPr txBox="1"/>
          <p:nvPr/>
        </p:nvSpPr>
        <p:spPr>
          <a:xfrm>
            <a:off x="8617530" y="211467"/>
            <a:ext cx="35744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統整活動│活動三：交安小偵探</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尋找安全區域</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7">
            <a:extLst>
              <a:ext uri="{FF2B5EF4-FFF2-40B4-BE49-F238E27FC236}">
                <a16:creationId xmlns:a16="http://schemas.microsoft.com/office/drawing/2014/main" id="{06201AFA-4228-51FF-3421-744A71E798CF}"/>
              </a:ext>
            </a:extLst>
          </p:cNvPr>
          <p:cNvSpPr/>
          <p:nvPr/>
        </p:nvSpPr>
        <p:spPr>
          <a:xfrm>
            <a:off x="1377616" y="1943100"/>
            <a:ext cx="9436768" cy="43520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圓角矩形圖說文字 5">
            <a:extLst>
              <a:ext uri="{FF2B5EF4-FFF2-40B4-BE49-F238E27FC236}">
                <a16:creationId xmlns:a16="http://schemas.microsoft.com/office/drawing/2014/main" id="{3972770E-BB4B-2EEC-E9A0-94B9129B6897}"/>
              </a:ext>
            </a:extLst>
          </p:cNvPr>
          <p:cNvSpPr/>
          <p:nvPr/>
        </p:nvSpPr>
        <p:spPr>
          <a:xfrm>
            <a:off x="763554" y="827579"/>
            <a:ext cx="10794615" cy="1115521"/>
          </a:xfrm>
          <a:prstGeom prst="wedgeRoundRectCallout">
            <a:avLst>
              <a:gd name="adj1" fmla="val 12158"/>
              <a:gd name="adj2" fmla="val 46956"/>
              <a:gd name="adj3" fmla="val 16667"/>
            </a:avLst>
          </a:prstGeom>
          <a:solidFill>
            <a:srgbClr val="E2F7FA"/>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rPr>
              <a:t>怎麼做才可以避免或減低危險發生？</a:t>
            </a:r>
            <a:endParaRPr kumimoji="0" lang="zh-TW" altLang="en-US" sz="3200" b="1" i="0" u="none" strike="noStrike" kern="1200" cap="none" spc="0" normalizeH="0" baseline="0" noProof="0" dirty="0">
              <a:ln>
                <a:noFill/>
              </a:ln>
              <a:solidFill>
                <a:prstClr val="black"/>
              </a:solidFill>
              <a:effectLst/>
              <a:uLnTx/>
              <a:uFillTx/>
              <a:latin typeface="王漢宗中楷體注音" panose="040B0700000000000000" pitchFamily="82" charset="-120"/>
              <a:ea typeface="王漢宗中楷體注音" panose="040B0700000000000000" pitchFamily="82" charset="-120"/>
              <a:cs typeface="+mn-cs"/>
            </a:endParaRPr>
          </a:p>
        </p:txBody>
      </p:sp>
      <p:sp>
        <p:nvSpPr>
          <p:cNvPr id="2" name="內容版面配置區 2">
            <a:extLst>
              <a:ext uri="{FF2B5EF4-FFF2-40B4-BE49-F238E27FC236}">
                <a16:creationId xmlns:a16="http://schemas.microsoft.com/office/drawing/2014/main" id="{314E9ECC-E76C-65C7-E198-D0891BDA657A}"/>
              </a:ext>
            </a:extLst>
          </p:cNvPr>
          <p:cNvSpPr>
            <a:spLocks noGrp="1"/>
          </p:cNvSpPr>
          <p:nvPr>
            <p:ph idx="1"/>
          </p:nvPr>
        </p:nvSpPr>
        <p:spPr>
          <a:xfrm>
            <a:off x="2610056" y="2606892"/>
            <a:ext cx="8217687" cy="574972"/>
          </a:xfrm>
        </p:spPr>
        <p:txBody>
          <a:bodyPr>
            <a:noAutofit/>
          </a:bodyPr>
          <a:lstStyle/>
          <a:p>
            <a:pPr marL="0" indent="0">
              <a:buNone/>
            </a:pPr>
            <a:r>
              <a:rPr lang="zh-TW" altLang="en-US" b="1" dirty="0">
                <a:latin typeface="微軟正黑體" panose="020B0604030504040204" pitchFamily="34" charset="-120"/>
                <a:ea typeface="微軟正黑體" panose="020B0604030504040204" pitchFamily="34" charset="-120"/>
              </a:rPr>
              <a:t>保持專心過馬路，隨時觀察左右來往的車輛。</a:t>
            </a:r>
            <a:endParaRPr lang="en-US" altLang="zh-TW" b="1" dirty="0">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76AE46FC-2837-20AD-1356-78ED6F298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91184" y="2188106"/>
            <a:ext cx="878794" cy="1277506"/>
          </a:xfrm>
          <a:prstGeom prst="rect">
            <a:avLst/>
          </a:prstGeom>
        </p:spPr>
      </p:pic>
      <p:pic>
        <p:nvPicPr>
          <p:cNvPr id="7" name="圖片 6">
            <a:extLst>
              <a:ext uri="{FF2B5EF4-FFF2-40B4-BE49-F238E27FC236}">
                <a16:creationId xmlns:a16="http://schemas.microsoft.com/office/drawing/2014/main" id="{98491A6E-72E9-3776-CAC7-C549C2C4D8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91184" y="3583844"/>
            <a:ext cx="878794" cy="1277506"/>
          </a:xfrm>
          <a:prstGeom prst="rect">
            <a:avLst/>
          </a:prstGeom>
        </p:spPr>
      </p:pic>
      <p:sp>
        <p:nvSpPr>
          <p:cNvPr id="9" name="內容版面配置區 2">
            <a:extLst>
              <a:ext uri="{FF2B5EF4-FFF2-40B4-BE49-F238E27FC236}">
                <a16:creationId xmlns:a16="http://schemas.microsoft.com/office/drawing/2014/main" id="{5D24951B-65E6-2539-EC67-625CA084FC88}"/>
              </a:ext>
            </a:extLst>
          </p:cNvPr>
          <p:cNvSpPr txBox="1">
            <a:spLocks/>
          </p:cNvSpPr>
          <p:nvPr/>
        </p:nvSpPr>
        <p:spPr>
          <a:xfrm>
            <a:off x="2610056" y="3796437"/>
            <a:ext cx="8217687" cy="57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b="1" dirty="0">
                <a:latin typeface="微軟正黑體" panose="020B0604030504040204" pitchFamily="34" charset="-120"/>
                <a:ea typeface="微軟正黑體" panose="020B0604030504040204" pitchFamily="34" charset="-120"/>
              </a:rPr>
              <a:t>不任意衝進路中，讓駕駛有足夠的時間看見行人。</a:t>
            </a:r>
          </a:p>
        </p:txBody>
      </p:sp>
      <p:pic>
        <p:nvPicPr>
          <p:cNvPr id="18" name="圖片 17">
            <a:extLst>
              <a:ext uri="{FF2B5EF4-FFF2-40B4-BE49-F238E27FC236}">
                <a16:creationId xmlns:a16="http://schemas.microsoft.com/office/drawing/2014/main" id="{3541D843-63B7-6BD2-2131-CBCC7B5D5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5465" y="4954004"/>
            <a:ext cx="777066" cy="1277507"/>
          </a:xfrm>
          <a:prstGeom prst="rect">
            <a:avLst/>
          </a:prstGeom>
        </p:spPr>
      </p:pic>
      <p:sp>
        <p:nvSpPr>
          <p:cNvPr id="19" name="內容版面配置區 2">
            <a:extLst>
              <a:ext uri="{FF2B5EF4-FFF2-40B4-BE49-F238E27FC236}">
                <a16:creationId xmlns:a16="http://schemas.microsoft.com/office/drawing/2014/main" id="{B330928F-D617-22E3-1660-90692EDEDBD5}"/>
              </a:ext>
            </a:extLst>
          </p:cNvPr>
          <p:cNvSpPr txBox="1">
            <a:spLocks/>
          </p:cNvSpPr>
          <p:nvPr/>
        </p:nvSpPr>
        <p:spPr>
          <a:xfrm>
            <a:off x="2610056" y="5199444"/>
            <a:ext cx="6907019" cy="57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b="1" dirty="0">
                <a:latin typeface="微軟正黑體" panose="020B0604030504040204" pitchFamily="34" charset="-120"/>
                <a:ea typeface="微軟正黑體" panose="020B0604030504040204" pitchFamily="34" charset="-120"/>
              </a:rPr>
              <a:t>遵守交通規則、遵循號誌、指揮人員指示、走行人穿越道。</a:t>
            </a:r>
          </a:p>
        </p:txBody>
      </p:sp>
    </p:spTree>
    <p:extLst>
      <p:ext uri="{BB962C8B-B14F-4D97-AF65-F5344CB8AC3E}">
        <p14:creationId xmlns:p14="http://schemas.microsoft.com/office/powerpoint/2010/main" val="328978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build="p"/>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806C5085-95C7-95F3-E42B-8766CA08643D}"/>
              </a:ext>
            </a:extLst>
          </p:cNvPr>
          <p:cNvSpPr/>
          <p:nvPr/>
        </p:nvSpPr>
        <p:spPr>
          <a:xfrm>
            <a:off x="3088888" y="1285461"/>
            <a:ext cx="5977053" cy="2327534"/>
          </a:xfrm>
          <a:prstGeom prst="wedgeRoundRectCallout">
            <a:avLst>
              <a:gd name="adj1" fmla="val -7388"/>
              <a:gd name="adj2" fmla="val 90418"/>
              <a:gd name="adj3" fmla="val 16667"/>
            </a:avLst>
          </a:prstGeom>
          <a:solidFill>
            <a:srgbClr val="EBF9F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2D6D01E0-A2BC-ED38-127E-4EE4C51EB746}"/>
              </a:ext>
            </a:extLst>
          </p:cNvPr>
          <p:cNvSpPr txBox="1"/>
          <p:nvPr/>
        </p:nvSpPr>
        <p:spPr>
          <a:xfrm>
            <a:off x="4010181" y="1725953"/>
            <a:ext cx="4134466" cy="1446550"/>
          </a:xfrm>
          <a:prstGeom prst="rect">
            <a:avLst/>
          </a:prstGeom>
          <a:noFill/>
        </p:spPr>
        <p:txBody>
          <a:bodyPr wrap="none" rtlCol="0">
            <a:spAutoFit/>
          </a:bodyPr>
          <a:lstStyle/>
          <a:p>
            <a:pPr lvl="0" algn="ctr"/>
            <a:r>
              <a:rPr lang="zh-TW" altLang="en-US" sz="4400" b="1" dirty="0">
                <a:solidFill>
                  <a:prstClr val="black"/>
                </a:solidFill>
                <a:latin typeface="微軟正黑體" panose="020B0604030504040204" pitchFamily="34" charset="-120"/>
                <a:ea typeface="微軟正黑體" panose="020B0604030504040204" pitchFamily="34" charset="-120"/>
              </a:rPr>
              <a:t>第二節</a:t>
            </a:r>
          </a:p>
          <a:p>
            <a:pPr lvl="0" algn="ctr"/>
            <a:r>
              <a:rPr lang="zh-TW" altLang="en-US" sz="4400" b="1" dirty="0">
                <a:solidFill>
                  <a:prstClr val="black"/>
                </a:solidFill>
                <a:latin typeface="微軟正黑體" panose="020B0604030504040204" pitchFamily="34" charset="-120"/>
                <a:ea typeface="微軟正黑體" panose="020B0604030504040204" pitchFamily="34" charset="-120"/>
              </a:rPr>
              <a:t>停在安全的地方</a:t>
            </a: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8216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10" name="文字方塊 9"/>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引起動機│活動一：路口處有危險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B9E3AB3-34E4-610F-F357-5FA0A3738660}"/>
              </a:ext>
            </a:extLst>
          </p:cNvPr>
          <p:cNvSpPr/>
          <p:nvPr/>
        </p:nvSpPr>
        <p:spPr>
          <a:xfrm>
            <a:off x="657386" y="665811"/>
            <a:ext cx="10836452" cy="5576704"/>
          </a:xfrm>
          <a:prstGeom prst="wedgeRoundRectCallout">
            <a:avLst>
              <a:gd name="adj1" fmla="val 27960"/>
              <a:gd name="adj2" fmla="val 47415"/>
              <a:gd name="adj3" fmla="val 16667"/>
            </a:avLst>
          </a:prstGeom>
          <a:solidFill>
            <a:srgbClr val="EBF9FB"/>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tIns="108000" rtlCol="0" anchor="t" anchorCtr="0"/>
          <a:lstStyle/>
          <a:p>
            <a:pPr marL="0" marR="0" lvl="0" indent="0" algn="l" defTabSz="914400" rtl="0" eaLnBrk="1" fontAlgn="auto" latinLnBrk="0" hangingPunct="1">
              <a:lnSpc>
                <a:spcPts val="4000"/>
              </a:lnSpc>
              <a:spcBef>
                <a:spcPts val="1000"/>
              </a:spcBef>
              <a:spcAft>
                <a:spcPts val="0"/>
              </a:spcAft>
              <a:buClrTx/>
              <a:buSzTx/>
              <a:buFontTx/>
              <a:buNone/>
              <a:tabLst/>
              <a:defRPr/>
            </a:pPr>
            <a:r>
              <a:rPr kumimoji="0" lang="zh-TW" altLang="en-US" sz="32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小蘋果</a:t>
            </a:r>
            <a:r>
              <a:rPr lang="zh-TW" altLang="en-US" sz="3200" dirty="0">
                <a:solidFill>
                  <a:prstClr val="black"/>
                </a:solidFill>
                <a:latin typeface="微軟正黑體" panose="020B0604030504040204" pitchFamily="34" charset="-120"/>
                <a:ea typeface="微軟正黑體" panose="020B0604030504040204" pitchFamily="34" charset="-120"/>
              </a:rPr>
              <a:t>和</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媽媽一起去超市買東西，走著走著，走到十字路口，</a:t>
            </a:r>
            <a:r>
              <a:rPr kumimoji="0" lang="zh-TW" altLang="en-US" sz="32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小蘋果</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在路口處很興奮的跳來跳去，媽媽提醒</a:t>
            </a:r>
            <a:r>
              <a:rPr kumimoji="0" lang="zh-TW" altLang="en-US" sz="32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小蘋果</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車輛轉彎時，有可能會撞上你喔！</a:t>
            </a:r>
            <a:r>
              <a:rPr kumimoji="0" lang="zh-TW" altLang="en-US" sz="32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小蘋果</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疑惑的問為什麼呢？</a:t>
            </a:r>
          </a:p>
        </p:txBody>
      </p:sp>
      <p:grpSp>
        <p:nvGrpSpPr>
          <p:cNvPr id="9" name="群組 8">
            <a:extLst>
              <a:ext uri="{FF2B5EF4-FFF2-40B4-BE49-F238E27FC236}">
                <a16:creationId xmlns:a16="http://schemas.microsoft.com/office/drawing/2014/main" id="{F713DFDD-FAAB-4853-7CCC-9B7AA7CBC256}"/>
              </a:ext>
            </a:extLst>
          </p:cNvPr>
          <p:cNvGrpSpPr/>
          <p:nvPr/>
        </p:nvGrpSpPr>
        <p:grpSpPr>
          <a:xfrm>
            <a:off x="2088737" y="4285799"/>
            <a:ext cx="3210119" cy="1956716"/>
            <a:chOff x="2088737" y="4285799"/>
            <a:chExt cx="3210119" cy="1956716"/>
          </a:xfrm>
        </p:grpSpPr>
        <p:pic>
          <p:nvPicPr>
            <p:cNvPr id="5" name="圖片 4">
              <a:extLst>
                <a:ext uri="{FF2B5EF4-FFF2-40B4-BE49-F238E27FC236}">
                  <a16:creationId xmlns:a16="http://schemas.microsoft.com/office/drawing/2014/main" id="{05434E40-F2AF-9618-DEAC-2B4B17BDCDC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10" b="89940" l="5153" r="50191">
                          <a14:foregroundMark x1="46565" y1="33934" x2="48569" y2="46096"/>
                          <a14:foregroundMark x1="48569" y1="46096" x2="46947" y2="50300"/>
                          <a14:foregroundMark x1="49332" y1="45195" x2="47042" y2="49249"/>
                          <a14:foregroundMark x1="48950" y1="45946" x2="47328" y2="49850"/>
                          <a14:foregroundMark x1="46947" y1="50300" x2="50000" y2="44595"/>
                          <a14:foregroundMark x1="46851" y1="49850" x2="48612" y2="41190"/>
                          <a14:foregroundMark x1="49141" y1="38589" x2="48950" y2="38288"/>
                          <a14:foregroundMark x1="9351" y1="39339" x2="14218" y2="28829"/>
                          <a14:foregroundMark x1="20134" y1="18919" x2="26622" y2="15165"/>
                          <a14:foregroundMark x1="30534" y1="15465" x2="35019" y2="15315"/>
                          <a14:foregroundMark x1="38645" y1="66817" x2="41889" y2="59610"/>
                          <a14:foregroundMark x1="50131" y1="41214" x2="49905" y2="44294"/>
                          <a14:foregroundMark x1="40744" y1="62162" x2="41698" y2="60210"/>
                          <a14:foregroundMark x1="41508" y1="61261" x2="41508" y2="61261"/>
                          <a14:foregroundMark x1="40840" y1="61862" x2="40840" y2="61862"/>
                          <a14:foregroundMark x1="40935" y1="61862" x2="40935" y2="61862"/>
                          <a14:backgroundMark x1="6393" y1="37538" x2="14027" y2="19820"/>
                          <a14:backgroundMark x1="14027" y1="19820" x2="19275" y2="15766"/>
                          <a14:backgroundMark x1="26939" y1="14206" x2="30821" y2="13514"/>
                          <a14:backgroundMark x1="21565" y1="15165" x2="22007" y2="15086"/>
                          <a14:backgroundMark x1="35263" y1="14705" x2="39218" y2="15766"/>
                          <a14:backgroundMark x1="30821" y1="13514" x2="31266" y2="13633"/>
                          <a14:backgroundMark x1="39218" y1="15766" x2="50191" y2="32733"/>
                          <a14:backgroundMark x1="19656" y1="17718" x2="20706" y2="16817"/>
                          <a14:backgroundMark x1="17557" y1="42943" x2="22042" y2="28228"/>
                          <a14:backgroundMark x1="22042" y1="28228" x2="30916" y2="20871"/>
                          <a14:backgroundMark x1="30916" y1="20871" x2="40076" y2="34234"/>
                          <a14:backgroundMark x1="40076" y1="34234" x2="35115" y2="47598"/>
                          <a14:backgroundMark x1="35115" y1="47598" x2="33969" y2="48949"/>
                          <a14:backgroundMark x1="18893" y1="45946" x2="22042" y2="38138"/>
                          <a14:backgroundMark x1="17557" y1="37538" x2="21851" y2="25526"/>
                          <a14:backgroundMark x1="20515" y1="47598" x2="22519" y2="43994"/>
                          <a14:backgroundMark x1="21851" y1="49249" x2="23282" y2="43694"/>
                          <a14:backgroundMark x1="23664" y1="49700" x2="23664" y2="49700"/>
                          <a14:backgroundMark x1="23569" y1="47898" x2="23569" y2="47898"/>
                          <a14:backgroundMark x1="22137" y1="49850" x2="22137" y2="49850"/>
                          <a14:backgroundMark x1="23187" y1="37988" x2="23187" y2="37988"/>
                          <a14:backgroundMark x1="23282" y1="28979" x2="23282" y2="28979"/>
                          <a14:backgroundMark x1="7443" y1="39640" x2="7920" y2="53453"/>
                          <a14:backgroundMark x1="7920" y1="53453" x2="15363" y2="62763"/>
                          <a14:backgroundMark x1="15363" y1="62763" x2="18893" y2="76426"/>
                          <a14:backgroundMark x1="18893" y1="76426" x2="19275" y2="90841"/>
                          <a14:backgroundMark x1="41794" y1="89640" x2="40840" y2="73874"/>
                          <a14:backgroundMark x1="40840" y1="73874" x2="43702" y2="61712"/>
                          <a14:backgroundMark x1="43930" y1="61261" x2="50382" y2="48498"/>
                          <a14:backgroundMark x1="43702" y1="61712" x2="43930" y2="61261"/>
                          <a14:backgroundMark x1="13836" y1="58408" x2="13836" y2="58408"/>
                          <a14:backgroundMark x1="16126" y1="61862" x2="16126" y2="61862"/>
                          <a14:backgroundMark x1="20038" y1="72673" x2="20038" y2="72673"/>
                          <a14:backgroundMark x1="39695" y1="88138" x2="39695" y2="88138"/>
                          <a14:backgroundMark x1="39027" y1="87538" x2="39027" y2="87538"/>
                          <a14:backgroundMark x1="39313" y1="89039" x2="39313" y2="89039"/>
                          <a14:backgroundMark x1="45134" y1="60661" x2="45134" y2="60661"/>
                          <a14:backgroundMark x1="44561" y1="62462" x2="44561" y2="62462"/>
                          <a14:backgroundMark x1="44752" y1="60210" x2="44752" y2="60210"/>
                          <a14:backgroundMark x1="47901" y1="58408" x2="47901" y2="58408"/>
                          <a14:backgroundMark x1="50286" y1="38288" x2="50954" y2="39790"/>
                          <a14:backgroundMark x1="50095" y1="37688" x2="51240" y2="40090"/>
                          <a14:backgroundMark x1="42123" y1="61261" x2="42271" y2="60961"/>
                          <a14:backgroundMark x1="41826" y1="61862" x2="42123" y2="61261"/>
                          <a14:backgroundMark x1="41603" y1="62312" x2="41826" y2="61862"/>
                        </a14:backgroundRemoval>
                      </a14:imgEffect>
                    </a14:imgLayer>
                  </a14:imgProps>
                </a:ext>
                <a:ext uri="{28A0092B-C50C-407E-A947-70E740481C1C}">
                  <a14:useLocalDpi xmlns:a14="http://schemas.microsoft.com/office/drawing/2010/main" val="0"/>
                </a:ext>
              </a:extLst>
            </a:blip>
            <a:srcRect r="47115" b="37661"/>
            <a:stretch/>
          </p:blipFill>
          <p:spPr>
            <a:xfrm>
              <a:off x="3230526" y="4693141"/>
              <a:ext cx="2068330" cy="1549374"/>
            </a:xfrm>
            <a:prstGeom prst="rect">
              <a:avLst/>
            </a:prstGeom>
          </p:spPr>
        </p:pic>
        <p:sp>
          <p:nvSpPr>
            <p:cNvPr id="7" name="語音泡泡: 橢圓形 6">
              <a:extLst>
                <a:ext uri="{FF2B5EF4-FFF2-40B4-BE49-F238E27FC236}">
                  <a16:creationId xmlns:a16="http://schemas.microsoft.com/office/drawing/2014/main" id="{DC0B8420-5796-4F40-6374-9D75F8A7739D}"/>
                </a:ext>
              </a:extLst>
            </p:cNvPr>
            <p:cNvSpPr/>
            <p:nvPr/>
          </p:nvSpPr>
          <p:spPr>
            <a:xfrm>
              <a:off x="2088737" y="4285799"/>
              <a:ext cx="1394239" cy="1182029"/>
            </a:xfrm>
            <a:prstGeom prst="wedgeEllipseCallout">
              <a:avLst>
                <a:gd name="adj1" fmla="val 66331"/>
                <a:gd name="adj2" fmla="val 14675"/>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同意</a:t>
              </a:r>
            </a:p>
          </p:txBody>
        </p:sp>
      </p:grpSp>
      <p:grpSp>
        <p:nvGrpSpPr>
          <p:cNvPr id="11" name="群組 10">
            <a:extLst>
              <a:ext uri="{FF2B5EF4-FFF2-40B4-BE49-F238E27FC236}">
                <a16:creationId xmlns:a16="http://schemas.microsoft.com/office/drawing/2014/main" id="{62FF6A93-9916-09F4-F75A-487300D6A064}"/>
              </a:ext>
            </a:extLst>
          </p:cNvPr>
          <p:cNvGrpSpPr/>
          <p:nvPr/>
        </p:nvGrpSpPr>
        <p:grpSpPr>
          <a:xfrm>
            <a:off x="7911414" y="4070867"/>
            <a:ext cx="2440635" cy="2171648"/>
            <a:chOff x="7911414" y="4070867"/>
            <a:chExt cx="2440635" cy="2171648"/>
          </a:xfrm>
        </p:grpSpPr>
        <p:pic>
          <p:nvPicPr>
            <p:cNvPr id="6" name="圖片 5">
              <a:extLst>
                <a:ext uri="{FF2B5EF4-FFF2-40B4-BE49-F238E27FC236}">
                  <a16:creationId xmlns:a16="http://schemas.microsoft.com/office/drawing/2014/main" id="{8C061DA6-8FE5-9945-AE26-A55D45D91AE7}"/>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25676" b="70871" l="56775" r="83588">
                          <a14:foregroundMark x1="60401" y1="70120" x2="64313" y2="57508"/>
                          <a14:foregroundMark x1="64313" y1="57508" x2="73378" y2="53003"/>
                          <a14:foregroundMark x1="73378" y1="53003" x2="81393" y2="60210"/>
                          <a14:foregroundMark x1="81393" y1="60210" x2="69656" y2="69670"/>
                          <a14:foregroundMark x1="69656" y1="69670" x2="59924" y2="69820"/>
                          <a14:foregroundMark x1="81393" y1="57808" x2="82729" y2="68769"/>
                          <a14:foregroundMark x1="70802" y1="69520" x2="80439" y2="69520"/>
                          <a14:foregroundMark x1="80439" y1="69520" x2="83588" y2="69369"/>
                          <a14:foregroundMark x1="70992" y1="65315" x2="72710" y2="58559"/>
                          <a14:foregroundMark x1="63168" y1="70120" x2="81202" y2="70871"/>
                          <a14:foregroundMark x1="67557" y1="26426" x2="73569" y2="26426"/>
                          <a14:foregroundMark x1="68798" y1="25676" x2="74237" y2="25676"/>
                          <a14:foregroundMark x1="59256" y1="69820" x2="60878" y2="57057"/>
                          <a14:foregroundMark x1="60878" y1="57057" x2="60878" y2="57057"/>
                          <a14:foregroundMark x1="63645" y1="67417" x2="67176" y2="59610"/>
                        </a14:backgroundRemoval>
                      </a14:imgEffect>
                    </a14:imgLayer>
                  </a14:imgProps>
                </a:ext>
                <a:ext uri="{28A0092B-C50C-407E-A947-70E740481C1C}">
                  <a14:useLocalDpi xmlns:a14="http://schemas.microsoft.com/office/drawing/2010/main" val="0"/>
                </a:ext>
              </a:extLst>
            </a:blip>
            <a:srcRect l="53666" t="21252" r="13406" b="29143"/>
            <a:stretch/>
          </p:blipFill>
          <p:spPr>
            <a:xfrm>
              <a:off x="7911414" y="4999080"/>
              <a:ext cx="1298847" cy="1243435"/>
            </a:xfrm>
            <a:prstGeom prst="rect">
              <a:avLst/>
            </a:prstGeom>
          </p:spPr>
        </p:pic>
        <p:sp>
          <p:nvSpPr>
            <p:cNvPr id="8" name="語音泡泡: 橢圓形 7">
              <a:extLst>
                <a:ext uri="{FF2B5EF4-FFF2-40B4-BE49-F238E27FC236}">
                  <a16:creationId xmlns:a16="http://schemas.microsoft.com/office/drawing/2014/main" id="{59E1584F-23D3-ED02-13CE-B401724EF123}"/>
                </a:ext>
              </a:extLst>
            </p:cNvPr>
            <p:cNvSpPr/>
            <p:nvPr/>
          </p:nvSpPr>
          <p:spPr>
            <a:xfrm>
              <a:off x="8697019" y="4070867"/>
              <a:ext cx="1655030" cy="1182029"/>
            </a:xfrm>
            <a:prstGeom prst="wedgeEllipseCallout">
              <a:avLst>
                <a:gd name="adj1" fmla="val -22000"/>
                <a:gd name="adj2" fmla="val 59801"/>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不同意</a:t>
              </a:r>
            </a:p>
          </p:txBody>
        </p:sp>
      </p:grpSp>
      <p:sp>
        <p:nvSpPr>
          <p:cNvPr id="3" name="文字方塊 2">
            <a:extLst>
              <a:ext uri="{FF2B5EF4-FFF2-40B4-BE49-F238E27FC236}">
                <a16:creationId xmlns:a16="http://schemas.microsoft.com/office/drawing/2014/main" id="{07D7C0A3-EFEB-052E-4A75-98B31DB51F0F}"/>
              </a:ext>
            </a:extLst>
          </p:cNvPr>
          <p:cNvSpPr txBox="1"/>
          <p:nvPr/>
        </p:nvSpPr>
        <p:spPr>
          <a:xfrm>
            <a:off x="2785856" y="3081248"/>
            <a:ext cx="7193983" cy="1118255"/>
          </a:xfrm>
          <a:prstGeom prst="rect">
            <a:avLst/>
          </a:prstGeom>
          <a:noFill/>
        </p:spPr>
        <p:txBody>
          <a:bodyPr wrap="square">
            <a:spAutoFit/>
          </a:bodyPr>
          <a:lstStyle/>
          <a:p>
            <a:pPr marL="0" marR="0" lvl="0" indent="0" algn="l" defTabSz="914400" rtl="0" eaLnBrk="1" fontAlgn="auto" latinLnBrk="0" hangingPunct="1">
              <a:lnSpc>
                <a:spcPts val="3500"/>
              </a:lnSpc>
              <a:spcBef>
                <a:spcPts val="1000"/>
              </a:spcBef>
              <a:spcAft>
                <a:spcPts val="0"/>
              </a:spcAft>
              <a:buClrTx/>
              <a:buSzTx/>
              <a:buFontTx/>
              <a:buNone/>
              <a:tabLst/>
              <a:defRPr/>
            </a:pP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同意</a:t>
            </a:r>
            <a:r>
              <a:rPr kumimoji="0" lang="zh-TW" altLang="en-US" sz="3200" b="1" i="0" u="sng"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小蘋果</a:t>
            </a: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媽媽</a:t>
            </a:r>
            <a:r>
              <a:rPr lang="zh-TW" altLang="en-US" sz="3200" b="1" dirty="0">
                <a:solidFill>
                  <a:srgbClr val="098E8E"/>
                </a:solidFill>
                <a:latin typeface="微軟正黑體" panose="020B0604030504040204" pitchFamily="34" charset="-120"/>
                <a:ea typeface="微軟正黑體" panose="020B0604030504040204" pitchFamily="34" charset="-120"/>
              </a:rPr>
              <a:t>說的話</a:t>
            </a: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的同學請比圈，</a:t>
            </a:r>
            <a:endParaRPr kumimoji="0" lang="en-US" altLang="zh-TW"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ts val="3500"/>
              </a:lnSpc>
              <a:spcBef>
                <a:spcPts val="1000"/>
              </a:spcBef>
              <a:spcAft>
                <a:spcPts val="0"/>
              </a:spcAft>
              <a:buClrTx/>
              <a:buSzTx/>
              <a:buFontTx/>
              <a:buNone/>
              <a:tabLst/>
              <a:defRPr/>
            </a:pP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不同意的同學請比叉，請作答。</a:t>
            </a:r>
          </a:p>
        </p:txBody>
      </p:sp>
    </p:spTree>
    <p:extLst>
      <p:ext uri="{BB962C8B-B14F-4D97-AF65-F5344CB8AC3E}">
        <p14:creationId xmlns:p14="http://schemas.microsoft.com/office/powerpoint/2010/main" val="23524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4" name="圓角矩形圖說文字 5">
            <a:extLst>
              <a:ext uri="{FF2B5EF4-FFF2-40B4-BE49-F238E27FC236}">
                <a16:creationId xmlns:a16="http://schemas.microsoft.com/office/drawing/2014/main" id="{4CC87B8E-3B8C-BEF9-3A56-C3947A83C384}"/>
              </a:ext>
            </a:extLst>
          </p:cNvPr>
          <p:cNvSpPr/>
          <p:nvPr/>
        </p:nvSpPr>
        <p:spPr>
          <a:xfrm>
            <a:off x="2915651" y="1150201"/>
            <a:ext cx="7485649" cy="2628396"/>
          </a:xfrm>
          <a:prstGeom prst="wedgeRoundRectCallout">
            <a:avLst>
              <a:gd name="adj1" fmla="val 12158"/>
              <a:gd name="adj2" fmla="val 46956"/>
              <a:gd name="adj3" fmla="val 16667"/>
            </a:avLst>
          </a:prstGeom>
          <a:solidFill>
            <a:srgbClr val="E2F7FA"/>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zh-TW" sz="3200" dirty="0">
              <a:solidFill>
                <a:schemeClr val="tx1"/>
              </a:solidFill>
              <a:latin typeface="微軟正黑體" panose="020B0604030504040204" pitchFamily="34" charset="-120"/>
              <a:ea typeface="微軟正黑體" panose="020B0604030504040204" pitchFamily="34" charset="-120"/>
            </a:endParaRPr>
          </a:p>
          <a:p>
            <a:r>
              <a:rPr lang="zh-TW" altLang="en-US" sz="3200" b="1" dirty="0">
                <a:solidFill>
                  <a:schemeClr val="tx1"/>
                </a:solidFill>
                <a:latin typeface="微軟正黑體" panose="020B0604030504040204" pitchFamily="34" charset="-120"/>
                <a:ea typeface="微軟正黑體" panose="020B0604030504040204" pitchFamily="34" charset="-120"/>
              </a:rPr>
              <a:t>有些小朋友覺得車輛轉彎會撞上行人，</a:t>
            </a:r>
            <a:endParaRPr lang="en-US" altLang="zh-TW" sz="3200" b="1" dirty="0">
              <a:solidFill>
                <a:schemeClr val="tx1"/>
              </a:solidFill>
              <a:latin typeface="微軟正黑體" panose="020B0604030504040204" pitchFamily="34" charset="-120"/>
              <a:ea typeface="微軟正黑體" panose="020B0604030504040204" pitchFamily="34" charset="-120"/>
            </a:endParaRPr>
          </a:p>
          <a:p>
            <a:r>
              <a:rPr lang="zh-TW" altLang="en-US" sz="3200" b="1" dirty="0">
                <a:solidFill>
                  <a:schemeClr val="tx1"/>
                </a:solidFill>
                <a:latin typeface="微軟正黑體" panose="020B0604030504040204" pitchFamily="34" charset="-120"/>
                <a:ea typeface="微軟正黑體" panose="020B0604030504040204" pitchFamily="34" charset="-120"/>
              </a:rPr>
              <a:t>有些小朋友覺得不會，</a:t>
            </a:r>
            <a:endParaRPr lang="en-US" altLang="zh-TW" sz="3200" b="1" dirty="0">
              <a:solidFill>
                <a:schemeClr val="tx1"/>
              </a:solidFill>
              <a:latin typeface="微軟正黑體" panose="020B0604030504040204" pitchFamily="34" charset="-120"/>
              <a:ea typeface="微軟正黑體" panose="020B0604030504040204" pitchFamily="34" charset="-120"/>
            </a:endParaRPr>
          </a:p>
          <a:p>
            <a:r>
              <a:rPr lang="zh-TW" altLang="en-US" sz="3200" b="1" dirty="0">
                <a:solidFill>
                  <a:schemeClr val="tx1"/>
                </a:solidFill>
                <a:latin typeface="微軟正黑體" panose="020B0604030504040204" pitchFamily="34" charset="-120"/>
                <a:ea typeface="微軟正黑體" panose="020B0604030504040204" pitchFamily="34" charset="-120"/>
              </a:rPr>
              <a:t>接下來我們一起來做個實驗。</a:t>
            </a:r>
            <a:endParaRPr kumimoji="0" lang="zh-TW" altLang="en-US" sz="32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59B0A90D-CAA4-022D-DE49-A6E2667F070B}"/>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引起動機│活動一：路口處有危險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19887B21-C67D-7308-A91E-4CD471357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79" y="2464399"/>
            <a:ext cx="3578759" cy="4621870"/>
          </a:xfrm>
          <a:prstGeom prst="rect">
            <a:avLst/>
          </a:prstGeom>
        </p:spPr>
      </p:pic>
    </p:spTree>
    <p:extLst>
      <p:ext uri="{BB962C8B-B14F-4D97-AF65-F5344CB8AC3E}">
        <p14:creationId xmlns:p14="http://schemas.microsoft.com/office/powerpoint/2010/main" val="2271414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8B58032-ACAD-2F8B-6526-F0663E3CBFBF}"/>
              </a:ext>
            </a:extLst>
          </p:cNvPr>
          <p:cNvSpPr/>
          <p:nvPr/>
        </p:nvSpPr>
        <p:spPr>
          <a:xfrm>
            <a:off x="914400" y="1366928"/>
            <a:ext cx="10515600" cy="4398872"/>
          </a:xfrm>
          <a:custGeom>
            <a:avLst/>
            <a:gdLst>
              <a:gd name="connsiteX0" fmla="*/ 0 w 10515600"/>
              <a:gd name="connsiteY0" fmla="*/ 0 h 4398872"/>
              <a:gd name="connsiteX1" fmla="*/ 689356 w 10515600"/>
              <a:gd name="connsiteY1" fmla="*/ 0 h 4398872"/>
              <a:gd name="connsiteX2" fmla="*/ 1273556 w 10515600"/>
              <a:gd name="connsiteY2" fmla="*/ 0 h 4398872"/>
              <a:gd name="connsiteX3" fmla="*/ 1962912 w 10515600"/>
              <a:gd name="connsiteY3" fmla="*/ 0 h 4398872"/>
              <a:gd name="connsiteX4" fmla="*/ 2547112 w 10515600"/>
              <a:gd name="connsiteY4" fmla="*/ 0 h 4398872"/>
              <a:gd name="connsiteX5" fmla="*/ 3131312 w 10515600"/>
              <a:gd name="connsiteY5" fmla="*/ 0 h 4398872"/>
              <a:gd name="connsiteX6" fmla="*/ 3715512 w 10515600"/>
              <a:gd name="connsiteY6" fmla="*/ 0 h 4398872"/>
              <a:gd name="connsiteX7" fmla="*/ 3984244 w 10515600"/>
              <a:gd name="connsiteY7" fmla="*/ 0 h 4398872"/>
              <a:gd name="connsiteX8" fmla="*/ 4673600 w 10515600"/>
              <a:gd name="connsiteY8" fmla="*/ 0 h 4398872"/>
              <a:gd name="connsiteX9" fmla="*/ 4942332 w 10515600"/>
              <a:gd name="connsiteY9" fmla="*/ 0 h 4398872"/>
              <a:gd name="connsiteX10" fmla="*/ 5526532 w 10515600"/>
              <a:gd name="connsiteY10" fmla="*/ 0 h 4398872"/>
              <a:gd name="connsiteX11" fmla="*/ 6321044 w 10515600"/>
              <a:gd name="connsiteY11" fmla="*/ 0 h 4398872"/>
              <a:gd name="connsiteX12" fmla="*/ 7115556 w 10515600"/>
              <a:gd name="connsiteY12" fmla="*/ 0 h 4398872"/>
              <a:gd name="connsiteX13" fmla="*/ 7804912 w 10515600"/>
              <a:gd name="connsiteY13" fmla="*/ 0 h 4398872"/>
              <a:gd name="connsiteX14" fmla="*/ 8283956 w 10515600"/>
              <a:gd name="connsiteY14" fmla="*/ 0 h 4398872"/>
              <a:gd name="connsiteX15" fmla="*/ 8552688 w 10515600"/>
              <a:gd name="connsiteY15" fmla="*/ 0 h 4398872"/>
              <a:gd name="connsiteX16" fmla="*/ 9031732 w 10515600"/>
              <a:gd name="connsiteY16" fmla="*/ 0 h 4398872"/>
              <a:gd name="connsiteX17" fmla="*/ 9721088 w 10515600"/>
              <a:gd name="connsiteY17" fmla="*/ 0 h 4398872"/>
              <a:gd name="connsiteX18" fmla="*/ 10515600 w 10515600"/>
              <a:gd name="connsiteY18" fmla="*/ 0 h 4398872"/>
              <a:gd name="connsiteX19" fmla="*/ 10515600 w 10515600"/>
              <a:gd name="connsiteY19" fmla="*/ 417893 h 4398872"/>
              <a:gd name="connsiteX20" fmla="*/ 10515600 w 10515600"/>
              <a:gd name="connsiteY20" fmla="*/ 879774 h 4398872"/>
              <a:gd name="connsiteX21" fmla="*/ 10515600 w 10515600"/>
              <a:gd name="connsiteY21" fmla="*/ 1517611 h 4398872"/>
              <a:gd name="connsiteX22" fmla="*/ 10515600 w 10515600"/>
              <a:gd name="connsiteY22" fmla="*/ 1979492 h 4398872"/>
              <a:gd name="connsiteX23" fmla="*/ 10515600 w 10515600"/>
              <a:gd name="connsiteY23" fmla="*/ 2573340 h 4398872"/>
              <a:gd name="connsiteX24" fmla="*/ 10515600 w 10515600"/>
              <a:gd name="connsiteY24" fmla="*/ 3211177 h 4398872"/>
              <a:gd name="connsiteX25" fmla="*/ 10515600 w 10515600"/>
              <a:gd name="connsiteY25" fmla="*/ 3629069 h 4398872"/>
              <a:gd name="connsiteX26" fmla="*/ 10515600 w 10515600"/>
              <a:gd name="connsiteY26" fmla="*/ 4398872 h 4398872"/>
              <a:gd name="connsiteX27" fmla="*/ 9721088 w 10515600"/>
              <a:gd name="connsiteY27" fmla="*/ 4398872 h 4398872"/>
              <a:gd name="connsiteX28" fmla="*/ 8926576 w 10515600"/>
              <a:gd name="connsiteY28" fmla="*/ 4398872 h 4398872"/>
              <a:gd name="connsiteX29" fmla="*/ 8447532 w 10515600"/>
              <a:gd name="connsiteY29" fmla="*/ 4398872 h 4398872"/>
              <a:gd name="connsiteX30" fmla="*/ 7863332 w 10515600"/>
              <a:gd name="connsiteY30" fmla="*/ 4398872 h 4398872"/>
              <a:gd name="connsiteX31" fmla="*/ 7489444 w 10515600"/>
              <a:gd name="connsiteY31" fmla="*/ 4398872 h 4398872"/>
              <a:gd name="connsiteX32" fmla="*/ 6800088 w 10515600"/>
              <a:gd name="connsiteY32" fmla="*/ 4398872 h 4398872"/>
              <a:gd name="connsiteX33" fmla="*/ 6005576 w 10515600"/>
              <a:gd name="connsiteY33" fmla="*/ 4398872 h 4398872"/>
              <a:gd name="connsiteX34" fmla="*/ 5526532 w 10515600"/>
              <a:gd name="connsiteY34" fmla="*/ 4398872 h 4398872"/>
              <a:gd name="connsiteX35" fmla="*/ 4732020 w 10515600"/>
              <a:gd name="connsiteY35" fmla="*/ 4398872 h 4398872"/>
              <a:gd name="connsiteX36" fmla="*/ 4147820 w 10515600"/>
              <a:gd name="connsiteY36" fmla="*/ 4398872 h 4398872"/>
              <a:gd name="connsiteX37" fmla="*/ 3353308 w 10515600"/>
              <a:gd name="connsiteY37" fmla="*/ 4398872 h 4398872"/>
              <a:gd name="connsiteX38" fmla="*/ 2558796 w 10515600"/>
              <a:gd name="connsiteY38" fmla="*/ 4398872 h 4398872"/>
              <a:gd name="connsiteX39" fmla="*/ 2184908 w 10515600"/>
              <a:gd name="connsiteY39" fmla="*/ 4398872 h 4398872"/>
              <a:gd name="connsiteX40" fmla="*/ 1705864 w 10515600"/>
              <a:gd name="connsiteY40" fmla="*/ 4398872 h 4398872"/>
              <a:gd name="connsiteX41" fmla="*/ 1121664 w 10515600"/>
              <a:gd name="connsiteY41" fmla="*/ 4398872 h 4398872"/>
              <a:gd name="connsiteX42" fmla="*/ 537464 w 10515600"/>
              <a:gd name="connsiteY42" fmla="*/ 4398872 h 4398872"/>
              <a:gd name="connsiteX43" fmla="*/ 0 w 10515600"/>
              <a:gd name="connsiteY43" fmla="*/ 4398872 h 4398872"/>
              <a:gd name="connsiteX44" fmla="*/ 0 w 10515600"/>
              <a:gd name="connsiteY44" fmla="*/ 3936990 h 4398872"/>
              <a:gd name="connsiteX45" fmla="*/ 0 w 10515600"/>
              <a:gd name="connsiteY45" fmla="*/ 3299154 h 4398872"/>
              <a:gd name="connsiteX46" fmla="*/ 0 w 10515600"/>
              <a:gd name="connsiteY46" fmla="*/ 2793284 h 4398872"/>
              <a:gd name="connsiteX47" fmla="*/ 0 w 10515600"/>
              <a:gd name="connsiteY47" fmla="*/ 2155447 h 4398872"/>
              <a:gd name="connsiteX48" fmla="*/ 0 w 10515600"/>
              <a:gd name="connsiteY48" fmla="*/ 1649577 h 4398872"/>
              <a:gd name="connsiteX49" fmla="*/ 0 w 10515600"/>
              <a:gd name="connsiteY49" fmla="*/ 1055729 h 4398872"/>
              <a:gd name="connsiteX50" fmla="*/ 0 w 10515600"/>
              <a:gd name="connsiteY50" fmla="*/ 593848 h 4398872"/>
              <a:gd name="connsiteX51" fmla="*/ 0 w 10515600"/>
              <a:gd name="connsiteY51" fmla="*/ 0 h 439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515600" h="4398872" fill="none" extrusionOk="0">
                <a:moveTo>
                  <a:pt x="0" y="0"/>
                </a:moveTo>
                <a:cubicBezTo>
                  <a:pt x="187319" y="-55383"/>
                  <a:pt x="494436" y="18678"/>
                  <a:pt x="689356" y="0"/>
                </a:cubicBezTo>
                <a:cubicBezTo>
                  <a:pt x="884276" y="-18678"/>
                  <a:pt x="1066982" y="14017"/>
                  <a:pt x="1273556" y="0"/>
                </a:cubicBezTo>
                <a:cubicBezTo>
                  <a:pt x="1480130" y="-14017"/>
                  <a:pt x="1682152" y="46115"/>
                  <a:pt x="1962912" y="0"/>
                </a:cubicBezTo>
                <a:cubicBezTo>
                  <a:pt x="2243672" y="-46115"/>
                  <a:pt x="2307040" y="68194"/>
                  <a:pt x="2547112" y="0"/>
                </a:cubicBezTo>
                <a:cubicBezTo>
                  <a:pt x="2787184" y="-68194"/>
                  <a:pt x="2918123" y="65291"/>
                  <a:pt x="3131312" y="0"/>
                </a:cubicBezTo>
                <a:cubicBezTo>
                  <a:pt x="3344501" y="-65291"/>
                  <a:pt x="3579751" y="31774"/>
                  <a:pt x="3715512" y="0"/>
                </a:cubicBezTo>
                <a:cubicBezTo>
                  <a:pt x="3851273" y="-31774"/>
                  <a:pt x="3912442" y="4755"/>
                  <a:pt x="3984244" y="0"/>
                </a:cubicBezTo>
                <a:cubicBezTo>
                  <a:pt x="4056046" y="-4755"/>
                  <a:pt x="4526807" y="17716"/>
                  <a:pt x="4673600" y="0"/>
                </a:cubicBezTo>
                <a:cubicBezTo>
                  <a:pt x="4820393" y="-17716"/>
                  <a:pt x="4873766" y="9199"/>
                  <a:pt x="4942332" y="0"/>
                </a:cubicBezTo>
                <a:cubicBezTo>
                  <a:pt x="5010898" y="-9199"/>
                  <a:pt x="5291794" y="8584"/>
                  <a:pt x="5526532" y="0"/>
                </a:cubicBezTo>
                <a:cubicBezTo>
                  <a:pt x="5761270" y="-8584"/>
                  <a:pt x="6047483" y="46849"/>
                  <a:pt x="6321044" y="0"/>
                </a:cubicBezTo>
                <a:cubicBezTo>
                  <a:pt x="6594605" y="-46849"/>
                  <a:pt x="6724048" y="45312"/>
                  <a:pt x="7115556" y="0"/>
                </a:cubicBezTo>
                <a:cubicBezTo>
                  <a:pt x="7507064" y="-45312"/>
                  <a:pt x="7537048" y="75633"/>
                  <a:pt x="7804912" y="0"/>
                </a:cubicBezTo>
                <a:cubicBezTo>
                  <a:pt x="8072776" y="-75633"/>
                  <a:pt x="8057380" y="26891"/>
                  <a:pt x="8283956" y="0"/>
                </a:cubicBezTo>
                <a:cubicBezTo>
                  <a:pt x="8510532" y="-26891"/>
                  <a:pt x="8478616" y="9898"/>
                  <a:pt x="8552688" y="0"/>
                </a:cubicBezTo>
                <a:cubicBezTo>
                  <a:pt x="8626760" y="-9898"/>
                  <a:pt x="8811859" y="52649"/>
                  <a:pt x="9031732" y="0"/>
                </a:cubicBezTo>
                <a:cubicBezTo>
                  <a:pt x="9251605" y="-52649"/>
                  <a:pt x="9534006" y="5064"/>
                  <a:pt x="9721088" y="0"/>
                </a:cubicBezTo>
                <a:cubicBezTo>
                  <a:pt x="9908170" y="-5064"/>
                  <a:pt x="10131018" y="56274"/>
                  <a:pt x="10515600" y="0"/>
                </a:cubicBezTo>
                <a:cubicBezTo>
                  <a:pt x="10555683" y="187113"/>
                  <a:pt x="10512644" y="261935"/>
                  <a:pt x="10515600" y="417893"/>
                </a:cubicBezTo>
                <a:cubicBezTo>
                  <a:pt x="10518556" y="573851"/>
                  <a:pt x="10513296" y="700925"/>
                  <a:pt x="10515600" y="879774"/>
                </a:cubicBezTo>
                <a:cubicBezTo>
                  <a:pt x="10517904" y="1058623"/>
                  <a:pt x="10468693" y="1309210"/>
                  <a:pt x="10515600" y="1517611"/>
                </a:cubicBezTo>
                <a:cubicBezTo>
                  <a:pt x="10562507" y="1726012"/>
                  <a:pt x="10477341" y="1885557"/>
                  <a:pt x="10515600" y="1979492"/>
                </a:cubicBezTo>
                <a:cubicBezTo>
                  <a:pt x="10553859" y="2073427"/>
                  <a:pt x="10456819" y="2434106"/>
                  <a:pt x="10515600" y="2573340"/>
                </a:cubicBezTo>
                <a:cubicBezTo>
                  <a:pt x="10574381" y="2712574"/>
                  <a:pt x="10470518" y="2951996"/>
                  <a:pt x="10515600" y="3211177"/>
                </a:cubicBezTo>
                <a:cubicBezTo>
                  <a:pt x="10560682" y="3470358"/>
                  <a:pt x="10485535" y="3478555"/>
                  <a:pt x="10515600" y="3629069"/>
                </a:cubicBezTo>
                <a:cubicBezTo>
                  <a:pt x="10545665" y="3779583"/>
                  <a:pt x="10458391" y="4208952"/>
                  <a:pt x="10515600" y="4398872"/>
                </a:cubicBezTo>
                <a:cubicBezTo>
                  <a:pt x="10229805" y="4445786"/>
                  <a:pt x="10088313" y="4330673"/>
                  <a:pt x="9721088" y="4398872"/>
                </a:cubicBezTo>
                <a:cubicBezTo>
                  <a:pt x="9353863" y="4467071"/>
                  <a:pt x="9113387" y="4370468"/>
                  <a:pt x="8926576" y="4398872"/>
                </a:cubicBezTo>
                <a:cubicBezTo>
                  <a:pt x="8739765" y="4427276"/>
                  <a:pt x="8635306" y="4379825"/>
                  <a:pt x="8447532" y="4398872"/>
                </a:cubicBezTo>
                <a:cubicBezTo>
                  <a:pt x="8259758" y="4417919"/>
                  <a:pt x="8000027" y="4378861"/>
                  <a:pt x="7863332" y="4398872"/>
                </a:cubicBezTo>
                <a:cubicBezTo>
                  <a:pt x="7726637" y="4418883"/>
                  <a:pt x="7622813" y="4376974"/>
                  <a:pt x="7489444" y="4398872"/>
                </a:cubicBezTo>
                <a:cubicBezTo>
                  <a:pt x="7356075" y="4420770"/>
                  <a:pt x="7080440" y="4324374"/>
                  <a:pt x="6800088" y="4398872"/>
                </a:cubicBezTo>
                <a:cubicBezTo>
                  <a:pt x="6519736" y="4473370"/>
                  <a:pt x="6298387" y="4368850"/>
                  <a:pt x="6005576" y="4398872"/>
                </a:cubicBezTo>
                <a:cubicBezTo>
                  <a:pt x="5712765" y="4428894"/>
                  <a:pt x="5728104" y="4387647"/>
                  <a:pt x="5526532" y="4398872"/>
                </a:cubicBezTo>
                <a:cubicBezTo>
                  <a:pt x="5324960" y="4410097"/>
                  <a:pt x="4908876" y="4340656"/>
                  <a:pt x="4732020" y="4398872"/>
                </a:cubicBezTo>
                <a:cubicBezTo>
                  <a:pt x="4555164" y="4457088"/>
                  <a:pt x="4282840" y="4375894"/>
                  <a:pt x="4147820" y="4398872"/>
                </a:cubicBezTo>
                <a:cubicBezTo>
                  <a:pt x="4012800" y="4421850"/>
                  <a:pt x="3657788" y="4366070"/>
                  <a:pt x="3353308" y="4398872"/>
                </a:cubicBezTo>
                <a:cubicBezTo>
                  <a:pt x="3048828" y="4431674"/>
                  <a:pt x="2793921" y="4379150"/>
                  <a:pt x="2558796" y="4398872"/>
                </a:cubicBezTo>
                <a:cubicBezTo>
                  <a:pt x="2323671" y="4418594"/>
                  <a:pt x="2337658" y="4386479"/>
                  <a:pt x="2184908" y="4398872"/>
                </a:cubicBezTo>
                <a:cubicBezTo>
                  <a:pt x="2032158" y="4411265"/>
                  <a:pt x="1826276" y="4391135"/>
                  <a:pt x="1705864" y="4398872"/>
                </a:cubicBezTo>
                <a:cubicBezTo>
                  <a:pt x="1585452" y="4406609"/>
                  <a:pt x="1330200" y="4397614"/>
                  <a:pt x="1121664" y="4398872"/>
                </a:cubicBezTo>
                <a:cubicBezTo>
                  <a:pt x="913128" y="4400130"/>
                  <a:pt x="767538" y="4391289"/>
                  <a:pt x="537464" y="4398872"/>
                </a:cubicBezTo>
                <a:cubicBezTo>
                  <a:pt x="307390" y="4406455"/>
                  <a:pt x="263246" y="4353836"/>
                  <a:pt x="0" y="4398872"/>
                </a:cubicBezTo>
                <a:cubicBezTo>
                  <a:pt x="-36069" y="4228842"/>
                  <a:pt x="5775" y="4159926"/>
                  <a:pt x="0" y="3936990"/>
                </a:cubicBezTo>
                <a:cubicBezTo>
                  <a:pt x="-5775" y="3714054"/>
                  <a:pt x="21793" y="3602940"/>
                  <a:pt x="0" y="3299154"/>
                </a:cubicBezTo>
                <a:cubicBezTo>
                  <a:pt x="-21793" y="2995368"/>
                  <a:pt x="55726" y="2954462"/>
                  <a:pt x="0" y="2793284"/>
                </a:cubicBezTo>
                <a:cubicBezTo>
                  <a:pt x="-55726" y="2632106"/>
                  <a:pt x="61523" y="2435798"/>
                  <a:pt x="0" y="2155447"/>
                </a:cubicBezTo>
                <a:cubicBezTo>
                  <a:pt x="-61523" y="1875096"/>
                  <a:pt x="32144" y="1829650"/>
                  <a:pt x="0" y="1649577"/>
                </a:cubicBezTo>
                <a:cubicBezTo>
                  <a:pt x="-32144" y="1469504"/>
                  <a:pt x="12010" y="1274847"/>
                  <a:pt x="0" y="1055729"/>
                </a:cubicBezTo>
                <a:cubicBezTo>
                  <a:pt x="-12010" y="836611"/>
                  <a:pt x="9087" y="812973"/>
                  <a:pt x="0" y="593848"/>
                </a:cubicBezTo>
                <a:cubicBezTo>
                  <a:pt x="-9087" y="374723"/>
                  <a:pt x="9556" y="257921"/>
                  <a:pt x="0" y="0"/>
                </a:cubicBezTo>
                <a:close/>
              </a:path>
              <a:path w="10515600" h="4398872" stroke="0"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46598" y="160376"/>
                  <a:pt x="10488511" y="284318"/>
                  <a:pt x="10515600" y="549859"/>
                </a:cubicBezTo>
                <a:cubicBezTo>
                  <a:pt x="10542689" y="815400"/>
                  <a:pt x="10449831" y="1004217"/>
                  <a:pt x="10515600" y="1143707"/>
                </a:cubicBezTo>
                <a:cubicBezTo>
                  <a:pt x="10581369" y="1283197"/>
                  <a:pt x="10509200" y="1430576"/>
                  <a:pt x="10515600" y="1561600"/>
                </a:cubicBezTo>
                <a:cubicBezTo>
                  <a:pt x="10522000" y="1692624"/>
                  <a:pt x="10512903" y="1882069"/>
                  <a:pt x="10515600" y="2023481"/>
                </a:cubicBezTo>
                <a:cubicBezTo>
                  <a:pt x="10518297" y="2164893"/>
                  <a:pt x="10449571" y="2395855"/>
                  <a:pt x="10515600" y="2617329"/>
                </a:cubicBezTo>
                <a:cubicBezTo>
                  <a:pt x="10581629" y="2838803"/>
                  <a:pt x="10475116" y="2986509"/>
                  <a:pt x="10515600" y="3123199"/>
                </a:cubicBezTo>
                <a:cubicBezTo>
                  <a:pt x="10556084" y="3259889"/>
                  <a:pt x="10500760" y="3480667"/>
                  <a:pt x="10515600" y="3585081"/>
                </a:cubicBezTo>
                <a:cubicBezTo>
                  <a:pt x="10530440" y="3689495"/>
                  <a:pt x="10443463" y="3999534"/>
                  <a:pt x="10515600" y="4398872"/>
                </a:cubicBezTo>
                <a:cubicBezTo>
                  <a:pt x="10227586" y="4450172"/>
                  <a:pt x="10119660" y="4387574"/>
                  <a:pt x="9931400" y="4398872"/>
                </a:cubicBezTo>
                <a:cubicBezTo>
                  <a:pt x="9743140" y="4410170"/>
                  <a:pt x="9572454" y="4378744"/>
                  <a:pt x="9347200" y="4398872"/>
                </a:cubicBezTo>
                <a:cubicBezTo>
                  <a:pt x="9121946" y="4419000"/>
                  <a:pt x="9122157" y="4376766"/>
                  <a:pt x="8973312" y="4398872"/>
                </a:cubicBezTo>
                <a:cubicBezTo>
                  <a:pt x="8824467" y="4420978"/>
                  <a:pt x="8600522" y="4340231"/>
                  <a:pt x="8283956" y="4398872"/>
                </a:cubicBezTo>
                <a:cubicBezTo>
                  <a:pt x="7967390" y="4457513"/>
                  <a:pt x="8078544" y="4364914"/>
                  <a:pt x="7910068" y="4398872"/>
                </a:cubicBezTo>
                <a:cubicBezTo>
                  <a:pt x="7741592" y="4432830"/>
                  <a:pt x="7482196" y="4324237"/>
                  <a:pt x="7220712" y="4398872"/>
                </a:cubicBezTo>
                <a:cubicBezTo>
                  <a:pt x="6959228" y="4473507"/>
                  <a:pt x="7083994" y="4372337"/>
                  <a:pt x="6951980" y="4398872"/>
                </a:cubicBezTo>
                <a:cubicBezTo>
                  <a:pt x="6819966" y="4425407"/>
                  <a:pt x="6534052" y="4365577"/>
                  <a:pt x="6262624" y="4398872"/>
                </a:cubicBezTo>
                <a:cubicBezTo>
                  <a:pt x="5991196" y="4432167"/>
                  <a:pt x="6071788" y="4368103"/>
                  <a:pt x="5888736" y="4398872"/>
                </a:cubicBezTo>
                <a:cubicBezTo>
                  <a:pt x="5705684" y="4429641"/>
                  <a:pt x="5703122" y="4375853"/>
                  <a:pt x="5620004" y="4398872"/>
                </a:cubicBezTo>
                <a:cubicBezTo>
                  <a:pt x="5536886" y="4421891"/>
                  <a:pt x="5428214" y="4362560"/>
                  <a:pt x="5246116" y="4398872"/>
                </a:cubicBezTo>
                <a:cubicBezTo>
                  <a:pt x="5064018" y="4435184"/>
                  <a:pt x="4804133" y="4333758"/>
                  <a:pt x="4556760" y="4398872"/>
                </a:cubicBezTo>
                <a:cubicBezTo>
                  <a:pt x="4309387" y="4463986"/>
                  <a:pt x="4278713" y="4359381"/>
                  <a:pt x="4182872" y="4398872"/>
                </a:cubicBezTo>
                <a:cubicBezTo>
                  <a:pt x="4087031" y="4438363"/>
                  <a:pt x="3985387" y="4396283"/>
                  <a:pt x="3914140" y="4398872"/>
                </a:cubicBezTo>
                <a:cubicBezTo>
                  <a:pt x="3842893" y="4401461"/>
                  <a:pt x="3616144" y="4386407"/>
                  <a:pt x="3540252" y="4398872"/>
                </a:cubicBezTo>
                <a:cubicBezTo>
                  <a:pt x="3464360" y="4411337"/>
                  <a:pt x="3231048" y="4347746"/>
                  <a:pt x="3061208" y="4398872"/>
                </a:cubicBezTo>
                <a:cubicBezTo>
                  <a:pt x="2891368" y="4449998"/>
                  <a:pt x="2616460" y="4332920"/>
                  <a:pt x="2477008" y="4398872"/>
                </a:cubicBezTo>
                <a:cubicBezTo>
                  <a:pt x="2337556" y="4464824"/>
                  <a:pt x="2195858" y="4378240"/>
                  <a:pt x="2103120" y="4398872"/>
                </a:cubicBezTo>
                <a:cubicBezTo>
                  <a:pt x="2010382" y="4419504"/>
                  <a:pt x="1554116" y="4342142"/>
                  <a:pt x="1308608" y="4398872"/>
                </a:cubicBezTo>
                <a:cubicBezTo>
                  <a:pt x="1063100" y="4455602"/>
                  <a:pt x="872362" y="4361591"/>
                  <a:pt x="724408" y="4398872"/>
                </a:cubicBezTo>
                <a:cubicBezTo>
                  <a:pt x="576454" y="4436153"/>
                  <a:pt x="239070" y="4352282"/>
                  <a:pt x="0" y="4398872"/>
                </a:cubicBezTo>
                <a:cubicBezTo>
                  <a:pt x="-50960" y="4237490"/>
                  <a:pt x="44338" y="4085097"/>
                  <a:pt x="0" y="3805024"/>
                </a:cubicBezTo>
                <a:cubicBezTo>
                  <a:pt x="-44338" y="3524951"/>
                  <a:pt x="27596" y="3483840"/>
                  <a:pt x="0" y="3255165"/>
                </a:cubicBezTo>
                <a:cubicBezTo>
                  <a:pt x="-27596" y="3026490"/>
                  <a:pt x="39388" y="2850679"/>
                  <a:pt x="0" y="2749295"/>
                </a:cubicBezTo>
                <a:cubicBezTo>
                  <a:pt x="-39388" y="2647911"/>
                  <a:pt x="33759" y="2447485"/>
                  <a:pt x="0" y="2155447"/>
                </a:cubicBezTo>
                <a:cubicBezTo>
                  <a:pt x="-33759" y="1863409"/>
                  <a:pt x="4612" y="1856268"/>
                  <a:pt x="0" y="1605588"/>
                </a:cubicBezTo>
                <a:cubicBezTo>
                  <a:pt x="-4612" y="1354908"/>
                  <a:pt x="56044" y="1172868"/>
                  <a:pt x="0" y="967752"/>
                </a:cubicBezTo>
                <a:cubicBezTo>
                  <a:pt x="-56044" y="762636"/>
                  <a:pt x="3863" y="254806"/>
                  <a:pt x="0" y="0"/>
                </a:cubicBezTo>
                <a:close/>
              </a:path>
            </a:pathLst>
          </a:custGeom>
          <a:solidFill>
            <a:schemeClr val="bg1"/>
          </a:solidFill>
          <a:ln w="25400">
            <a:solidFill>
              <a:srgbClr val="098E8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B69B2AD1-0B5F-FED3-9372-7DBFD6F3B3BE}"/>
              </a:ext>
            </a:extLst>
          </p:cNvPr>
          <p:cNvSpPr/>
          <p:nvPr/>
        </p:nvSpPr>
        <p:spPr>
          <a:xfrm>
            <a:off x="1838874" y="648085"/>
            <a:ext cx="8514251" cy="974106"/>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a:t>
            </a:r>
            <a:r>
              <a:rPr lang="zh-TW" altLang="en-US" sz="3600" b="1" dirty="0">
                <a:solidFill>
                  <a:prstClr val="white"/>
                </a:solidFill>
                <a:latin typeface="微軟正黑體" panose="020B0604030504040204" pitchFamily="34" charset="-120"/>
                <a:ea typeface="微軟正黑體" panose="020B0604030504040204" pitchFamily="34" charset="-120"/>
              </a:rPr>
              <a:t>路口有危險嗎？</a:t>
            </a: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」實驗活動</a:t>
            </a:r>
          </a:p>
        </p:txBody>
      </p:sp>
      <p:sp>
        <p:nvSpPr>
          <p:cNvPr id="19" name="文字方塊 18">
            <a:extLst>
              <a:ext uri="{FF2B5EF4-FFF2-40B4-BE49-F238E27FC236}">
                <a16:creationId xmlns:a16="http://schemas.microsoft.com/office/drawing/2014/main" id="{72E895E2-9866-4C1B-458F-3BDAEBCE1DB5}"/>
              </a:ext>
            </a:extLst>
          </p:cNvPr>
          <p:cNvSpPr txBox="1"/>
          <p:nvPr/>
        </p:nvSpPr>
        <p:spPr>
          <a:xfrm>
            <a:off x="1348740" y="1940689"/>
            <a:ext cx="9646919" cy="3539430"/>
          </a:xfrm>
          <a:prstGeom prst="rect">
            <a:avLst/>
          </a:prstGeom>
          <a:noFill/>
        </p:spPr>
        <p:txBody>
          <a:bodyPr wrap="square" rtlCol="0">
            <a:spAutoFit/>
          </a:bodyPr>
          <a:lstStyle/>
          <a:p>
            <a:pPr marL="514350" indent="-514350">
              <a:buFont typeface="+mj-lt"/>
              <a:buAutoNum type="arabicPeriod"/>
            </a:pPr>
            <a:r>
              <a:rPr lang="zh-TW" altLang="en-US" sz="2800" b="1" dirty="0">
                <a:latin typeface="微軟正黑體" panose="020B0604030504040204" pitchFamily="34" charset="-120"/>
                <a:ea typeface="微軟正黑體" panose="020B0604030504040204" pitchFamily="34" charset="-120"/>
              </a:rPr>
              <a:t>教具：道路圖</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海報紙</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、玩具車、藍色及紅色的水彩或印泥。</a:t>
            </a:r>
            <a:endParaRPr lang="en-US" altLang="zh-TW" sz="2800" b="1" dirty="0">
              <a:latin typeface="微軟正黑體" panose="020B0604030504040204" pitchFamily="34" charset="-120"/>
              <a:ea typeface="微軟正黑體" panose="020B0604030504040204" pitchFamily="34" charset="-120"/>
            </a:endParaRPr>
          </a:p>
          <a:p>
            <a:pPr marL="514350" indent="-514350">
              <a:buFont typeface="+mj-lt"/>
              <a:buAutoNum type="arabicPeriod"/>
            </a:pPr>
            <a:r>
              <a:rPr lang="zh-TW" altLang="en-US" sz="2800" b="1" dirty="0">
                <a:latin typeface="微軟正黑體" panose="020B0604030504040204" pitchFamily="34" charset="-120"/>
                <a:ea typeface="微軟正黑體" panose="020B0604030504040204" pitchFamily="34" charset="-120"/>
              </a:rPr>
              <a:t>玩具車的</a:t>
            </a:r>
            <a:r>
              <a:rPr lang="zh-TW" altLang="en-US" sz="2800" b="1" dirty="0">
                <a:solidFill>
                  <a:srgbClr val="0070C0"/>
                </a:solidFill>
                <a:latin typeface="微軟正黑體" panose="020B0604030504040204" pitchFamily="34" charset="-120"/>
                <a:ea typeface="微軟正黑體" panose="020B0604030504040204" pitchFamily="34" charset="-120"/>
              </a:rPr>
              <a:t>內側前輪</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右前輪</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副駕駛座的位置</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塗上藍色</a:t>
            </a:r>
            <a:r>
              <a:rPr lang="zh-TW" altLang="en-US" sz="2800" b="1" dirty="0">
                <a:latin typeface="微軟正黑體" panose="020B0604030504040204" pitchFamily="34" charset="-120"/>
                <a:ea typeface="微軟正黑體" panose="020B0604030504040204" pitchFamily="34" charset="-120"/>
              </a:rPr>
              <a:t>，</a:t>
            </a:r>
            <a:r>
              <a:rPr lang="zh-TW" altLang="en-US" sz="2800" b="1" dirty="0">
                <a:solidFill>
                  <a:srgbClr val="DC4347"/>
                </a:solidFill>
                <a:latin typeface="微軟正黑體" panose="020B0604030504040204" pitchFamily="34" charset="-120"/>
                <a:ea typeface="微軟正黑體" panose="020B0604030504040204" pitchFamily="34" charset="-120"/>
              </a:rPr>
              <a:t>內側後輪</a:t>
            </a:r>
            <a:r>
              <a:rPr lang="en-US" altLang="zh-TW" sz="2800" b="1" dirty="0">
                <a:solidFill>
                  <a:srgbClr val="DC4347"/>
                </a:solidFill>
                <a:latin typeface="微軟正黑體" panose="020B0604030504040204" pitchFamily="34" charset="-120"/>
                <a:ea typeface="微軟正黑體" panose="020B0604030504040204" pitchFamily="34" charset="-120"/>
              </a:rPr>
              <a:t>(</a:t>
            </a:r>
            <a:r>
              <a:rPr lang="zh-TW" altLang="en-US" sz="2800" b="1" dirty="0">
                <a:solidFill>
                  <a:srgbClr val="DC4347"/>
                </a:solidFill>
                <a:latin typeface="微軟正黑體" panose="020B0604030504040204" pitchFamily="34" charset="-120"/>
                <a:ea typeface="微軟正黑體" panose="020B0604030504040204" pitchFamily="34" charset="-120"/>
              </a:rPr>
              <a:t>右後輪</a:t>
            </a:r>
            <a:r>
              <a:rPr lang="en-US" altLang="zh-TW" sz="2800" b="1" dirty="0">
                <a:solidFill>
                  <a:srgbClr val="DC4347"/>
                </a:solidFill>
                <a:latin typeface="微軟正黑體" panose="020B0604030504040204" pitchFamily="34" charset="-120"/>
                <a:ea typeface="微軟正黑體" panose="020B0604030504040204" pitchFamily="34" charset="-120"/>
              </a:rPr>
              <a:t>)</a:t>
            </a:r>
            <a:r>
              <a:rPr lang="zh-TW" altLang="en-US" sz="2800" b="1" dirty="0">
                <a:solidFill>
                  <a:srgbClr val="DC4347"/>
                </a:solidFill>
                <a:latin typeface="微軟正黑體" panose="020B0604030504040204" pitchFamily="34" charset="-120"/>
                <a:ea typeface="微軟正黑體" panose="020B0604030504040204" pitchFamily="34" charset="-120"/>
              </a:rPr>
              <a:t>塗上紅色</a:t>
            </a:r>
            <a:r>
              <a:rPr lang="zh-TW" altLang="en-US" sz="2800" b="1" dirty="0">
                <a:latin typeface="微軟正黑體" panose="020B0604030504040204" pitchFamily="34" charset="-120"/>
                <a:ea typeface="微軟正黑體" panose="020B0604030504040204" pitchFamily="34" charset="-120"/>
              </a:rPr>
              <a:t>。</a:t>
            </a:r>
          </a:p>
          <a:p>
            <a:pPr marL="514350" indent="-514350">
              <a:buFont typeface="+mj-lt"/>
              <a:buAutoNum type="arabicPeriod"/>
            </a:pPr>
            <a:r>
              <a:rPr lang="zh-TW" altLang="en-US" sz="2800" b="1" dirty="0">
                <a:latin typeface="微軟正黑體" panose="020B0604030504040204" pitchFamily="34" charset="-120"/>
                <a:ea typeface="微軟正黑體" panose="020B0604030504040204" pitchFamily="34" charset="-120"/>
              </a:rPr>
              <a:t>手持玩具車在道路圖上行駛</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手抓車頭</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，緩緩右轉彎後，觀察前、後輪的印泥軌跡變化。</a:t>
            </a:r>
          </a:p>
          <a:p>
            <a:pPr marL="514350" indent="-514350">
              <a:buFont typeface="+mj-lt"/>
              <a:buAutoNum type="arabicPeriod"/>
            </a:pPr>
            <a:r>
              <a:rPr lang="zh-TW" altLang="en-US" sz="2800" b="1" dirty="0">
                <a:latin typeface="微軟正黑體" panose="020B0604030504040204" pitchFamily="34" charset="-120"/>
                <a:ea typeface="微軟正黑體" panose="020B0604030504040204" pitchFamily="34" charset="-120"/>
              </a:rPr>
              <a:t>測量前輪</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藍色</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和後輪</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紅色</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軌跡之間，最大的寬度是多少。</a:t>
            </a:r>
          </a:p>
        </p:txBody>
      </p:sp>
      <p:sp>
        <p:nvSpPr>
          <p:cNvPr id="9" name="文字方塊 8">
            <a:extLst>
              <a:ext uri="{FF2B5EF4-FFF2-40B4-BE49-F238E27FC236}">
                <a16:creationId xmlns:a16="http://schemas.microsoft.com/office/drawing/2014/main" id="{517D85A3-4771-E8C0-013D-AAD05303D1E7}"/>
              </a:ext>
            </a:extLst>
          </p:cNvPr>
          <p:cNvSpPr txBox="1"/>
          <p:nvPr/>
        </p:nvSpPr>
        <p:spPr>
          <a:xfrm>
            <a:off x="9116294" y="161506"/>
            <a:ext cx="30757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發展活動│活動二：認識內輪差</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43788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8B58032-ACAD-2F8B-6526-F0663E3CBFBF}"/>
              </a:ext>
            </a:extLst>
          </p:cNvPr>
          <p:cNvSpPr/>
          <p:nvPr/>
        </p:nvSpPr>
        <p:spPr>
          <a:xfrm>
            <a:off x="914400" y="1366927"/>
            <a:ext cx="10515600" cy="4842987"/>
          </a:xfrm>
          <a:custGeom>
            <a:avLst/>
            <a:gdLst>
              <a:gd name="connsiteX0" fmla="*/ 0 w 10515600"/>
              <a:gd name="connsiteY0" fmla="*/ 0 h 4842987"/>
              <a:gd name="connsiteX1" fmla="*/ 689356 w 10515600"/>
              <a:gd name="connsiteY1" fmla="*/ 0 h 4842987"/>
              <a:gd name="connsiteX2" fmla="*/ 1273556 w 10515600"/>
              <a:gd name="connsiteY2" fmla="*/ 0 h 4842987"/>
              <a:gd name="connsiteX3" fmla="*/ 1857756 w 10515600"/>
              <a:gd name="connsiteY3" fmla="*/ 0 h 4842987"/>
              <a:gd name="connsiteX4" fmla="*/ 2441956 w 10515600"/>
              <a:gd name="connsiteY4" fmla="*/ 0 h 4842987"/>
              <a:gd name="connsiteX5" fmla="*/ 2710688 w 10515600"/>
              <a:gd name="connsiteY5" fmla="*/ 0 h 4842987"/>
              <a:gd name="connsiteX6" fmla="*/ 3400044 w 10515600"/>
              <a:gd name="connsiteY6" fmla="*/ 0 h 4842987"/>
              <a:gd name="connsiteX7" fmla="*/ 3668776 w 10515600"/>
              <a:gd name="connsiteY7" fmla="*/ 0 h 4842987"/>
              <a:gd name="connsiteX8" fmla="*/ 4252976 w 10515600"/>
              <a:gd name="connsiteY8" fmla="*/ 0 h 4842987"/>
              <a:gd name="connsiteX9" fmla="*/ 5047488 w 10515600"/>
              <a:gd name="connsiteY9" fmla="*/ 0 h 4842987"/>
              <a:gd name="connsiteX10" fmla="*/ 5842000 w 10515600"/>
              <a:gd name="connsiteY10" fmla="*/ 0 h 4842987"/>
              <a:gd name="connsiteX11" fmla="*/ 6531356 w 10515600"/>
              <a:gd name="connsiteY11" fmla="*/ 0 h 4842987"/>
              <a:gd name="connsiteX12" fmla="*/ 7010400 w 10515600"/>
              <a:gd name="connsiteY12" fmla="*/ 0 h 4842987"/>
              <a:gd name="connsiteX13" fmla="*/ 7279132 w 10515600"/>
              <a:gd name="connsiteY13" fmla="*/ 0 h 4842987"/>
              <a:gd name="connsiteX14" fmla="*/ 7758176 w 10515600"/>
              <a:gd name="connsiteY14" fmla="*/ 0 h 4842987"/>
              <a:gd name="connsiteX15" fmla="*/ 8447532 w 10515600"/>
              <a:gd name="connsiteY15" fmla="*/ 0 h 4842987"/>
              <a:gd name="connsiteX16" fmla="*/ 9242044 w 10515600"/>
              <a:gd name="connsiteY16" fmla="*/ 0 h 4842987"/>
              <a:gd name="connsiteX17" fmla="*/ 9510776 w 10515600"/>
              <a:gd name="connsiteY17" fmla="*/ 0 h 4842987"/>
              <a:gd name="connsiteX18" fmla="*/ 9779508 w 10515600"/>
              <a:gd name="connsiteY18" fmla="*/ 0 h 4842987"/>
              <a:gd name="connsiteX19" fmla="*/ 10515600 w 10515600"/>
              <a:gd name="connsiteY19" fmla="*/ 0 h 4842987"/>
              <a:gd name="connsiteX20" fmla="*/ 10515600 w 10515600"/>
              <a:gd name="connsiteY20" fmla="*/ 392820 h 4842987"/>
              <a:gd name="connsiteX21" fmla="*/ 10515600 w 10515600"/>
              <a:gd name="connsiteY21" fmla="*/ 979360 h 4842987"/>
              <a:gd name="connsiteX22" fmla="*/ 10515600 w 10515600"/>
              <a:gd name="connsiteY22" fmla="*/ 1614329 h 4842987"/>
              <a:gd name="connsiteX23" fmla="*/ 10515600 w 10515600"/>
              <a:gd name="connsiteY23" fmla="*/ 2007149 h 4842987"/>
              <a:gd name="connsiteX24" fmla="*/ 10515600 w 10515600"/>
              <a:gd name="connsiteY24" fmla="*/ 2642118 h 4842987"/>
              <a:gd name="connsiteX25" fmla="*/ 10515600 w 10515600"/>
              <a:gd name="connsiteY25" fmla="*/ 3277088 h 4842987"/>
              <a:gd name="connsiteX26" fmla="*/ 10515600 w 10515600"/>
              <a:gd name="connsiteY26" fmla="*/ 3669908 h 4842987"/>
              <a:gd name="connsiteX27" fmla="*/ 10515600 w 10515600"/>
              <a:gd name="connsiteY27" fmla="*/ 4208018 h 4842987"/>
              <a:gd name="connsiteX28" fmla="*/ 10515600 w 10515600"/>
              <a:gd name="connsiteY28" fmla="*/ 4842987 h 4842987"/>
              <a:gd name="connsiteX29" fmla="*/ 10036556 w 10515600"/>
              <a:gd name="connsiteY29" fmla="*/ 4842987 h 4842987"/>
              <a:gd name="connsiteX30" fmla="*/ 9347200 w 10515600"/>
              <a:gd name="connsiteY30" fmla="*/ 4842987 h 4842987"/>
              <a:gd name="connsiteX31" fmla="*/ 8552688 w 10515600"/>
              <a:gd name="connsiteY31" fmla="*/ 4842987 h 4842987"/>
              <a:gd name="connsiteX32" fmla="*/ 8073644 w 10515600"/>
              <a:gd name="connsiteY32" fmla="*/ 4842987 h 4842987"/>
              <a:gd name="connsiteX33" fmla="*/ 7279132 w 10515600"/>
              <a:gd name="connsiteY33" fmla="*/ 4842987 h 4842987"/>
              <a:gd name="connsiteX34" fmla="*/ 6694932 w 10515600"/>
              <a:gd name="connsiteY34" fmla="*/ 4842987 h 4842987"/>
              <a:gd name="connsiteX35" fmla="*/ 5900420 w 10515600"/>
              <a:gd name="connsiteY35" fmla="*/ 4842987 h 4842987"/>
              <a:gd name="connsiteX36" fmla="*/ 5105908 w 10515600"/>
              <a:gd name="connsiteY36" fmla="*/ 4842987 h 4842987"/>
              <a:gd name="connsiteX37" fmla="*/ 4732020 w 10515600"/>
              <a:gd name="connsiteY37" fmla="*/ 4842987 h 4842987"/>
              <a:gd name="connsiteX38" fmla="*/ 4252976 w 10515600"/>
              <a:gd name="connsiteY38" fmla="*/ 4842987 h 4842987"/>
              <a:gd name="connsiteX39" fmla="*/ 3668776 w 10515600"/>
              <a:gd name="connsiteY39" fmla="*/ 4842987 h 4842987"/>
              <a:gd name="connsiteX40" fmla="*/ 3084576 w 10515600"/>
              <a:gd name="connsiteY40" fmla="*/ 4842987 h 4842987"/>
              <a:gd name="connsiteX41" fmla="*/ 2395220 w 10515600"/>
              <a:gd name="connsiteY41" fmla="*/ 4842987 h 4842987"/>
              <a:gd name="connsiteX42" fmla="*/ 2021332 w 10515600"/>
              <a:gd name="connsiteY42" fmla="*/ 4842987 h 4842987"/>
              <a:gd name="connsiteX43" fmla="*/ 1647444 w 10515600"/>
              <a:gd name="connsiteY43" fmla="*/ 4842987 h 4842987"/>
              <a:gd name="connsiteX44" fmla="*/ 852932 w 10515600"/>
              <a:gd name="connsiteY44" fmla="*/ 4842987 h 4842987"/>
              <a:gd name="connsiteX45" fmla="*/ 0 w 10515600"/>
              <a:gd name="connsiteY45" fmla="*/ 4842987 h 4842987"/>
              <a:gd name="connsiteX46" fmla="*/ 0 w 10515600"/>
              <a:gd name="connsiteY46" fmla="*/ 4304877 h 4842987"/>
              <a:gd name="connsiteX47" fmla="*/ 0 w 10515600"/>
              <a:gd name="connsiteY47" fmla="*/ 3718338 h 4842987"/>
              <a:gd name="connsiteX48" fmla="*/ 0 w 10515600"/>
              <a:gd name="connsiteY48" fmla="*/ 3277088 h 4842987"/>
              <a:gd name="connsiteX49" fmla="*/ 0 w 10515600"/>
              <a:gd name="connsiteY49" fmla="*/ 2738978 h 4842987"/>
              <a:gd name="connsiteX50" fmla="*/ 0 w 10515600"/>
              <a:gd name="connsiteY50" fmla="*/ 2200869 h 4842987"/>
              <a:gd name="connsiteX51" fmla="*/ 0 w 10515600"/>
              <a:gd name="connsiteY51" fmla="*/ 1711189 h 4842987"/>
              <a:gd name="connsiteX52" fmla="*/ 0 w 10515600"/>
              <a:gd name="connsiteY52" fmla="*/ 1221509 h 4842987"/>
              <a:gd name="connsiteX53" fmla="*/ 0 w 10515600"/>
              <a:gd name="connsiteY53" fmla="*/ 828689 h 4842987"/>
              <a:gd name="connsiteX54" fmla="*/ 0 w 10515600"/>
              <a:gd name="connsiteY54" fmla="*/ 0 h 484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515600" h="4842987" fill="none" extrusionOk="0">
                <a:moveTo>
                  <a:pt x="0" y="0"/>
                </a:moveTo>
                <a:cubicBezTo>
                  <a:pt x="162285" y="-56213"/>
                  <a:pt x="408596" y="46115"/>
                  <a:pt x="689356" y="0"/>
                </a:cubicBezTo>
                <a:cubicBezTo>
                  <a:pt x="970116" y="-46115"/>
                  <a:pt x="1033484" y="68194"/>
                  <a:pt x="1273556" y="0"/>
                </a:cubicBezTo>
                <a:cubicBezTo>
                  <a:pt x="1513628" y="-68194"/>
                  <a:pt x="1644567" y="65291"/>
                  <a:pt x="1857756" y="0"/>
                </a:cubicBezTo>
                <a:cubicBezTo>
                  <a:pt x="2070945" y="-65291"/>
                  <a:pt x="2306195" y="31774"/>
                  <a:pt x="2441956" y="0"/>
                </a:cubicBezTo>
                <a:cubicBezTo>
                  <a:pt x="2577717" y="-31774"/>
                  <a:pt x="2638886" y="4755"/>
                  <a:pt x="2710688" y="0"/>
                </a:cubicBezTo>
                <a:cubicBezTo>
                  <a:pt x="2782490" y="-4755"/>
                  <a:pt x="3253251" y="17716"/>
                  <a:pt x="3400044" y="0"/>
                </a:cubicBezTo>
                <a:cubicBezTo>
                  <a:pt x="3546837" y="-17716"/>
                  <a:pt x="3600210" y="9199"/>
                  <a:pt x="3668776" y="0"/>
                </a:cubicBezTo>
                <a:cubicBezTo>
                  <a:pt x="3737342" y="-9199"/>
                  <a:pt x="4018238" y="8584"/>
                  <a:pt x="4252976" y="0"/>
                </a:cubicBezTo>
                <a:cubicBezTo>
                  <a:pt x="4487714" y="-8584"/>
                  <a:pt x="4773927" y="46849"/>
                  <a:pt x="5047488" y="0"/>
                </a:cubicBezTo>
                <a:cubicBezTo>
                  <a:pt x="5321049" y="-46849"/>
                  <a:pt x="5450492" y="45312"/>
                  <a:pt x="5842000" y="0"/>
                </a:cubicBezTo>
                <a:cubicBezTo>
                  <a:pt x="6233508" y="-45312"/>
                  <a:pt x="6263492" y="75633"/>
                  <a:pt x="6531356" y="0"/>
                </a:cubicBezTo>
                <a:cubicBezTo>
                  <a:pt x="6799220" y="-75633"/>
                  <a:pt x="6783824" y="26891"/>
                  <a:pt x="7010400" y="0"/>
                </a:cubicBezTo>
                <a:cubicBezTo>
                  <a:pt x="7236976" y="-26891"/>
                  <a:pt x="7205060" y="9898"/>
                  <a:pt x="7279132" y="0"/>
                </a:cubicBezTo>
                <a:cubicBezTo>
                  <a:pt x="7353204" y="-9898"/>
                  <a:pt x="7538303" y="52649"/>
                  <a:pt x="7758176" y="0"/>
                </a:cubicBezTo>
                <a:cubicBezTo>
                  <a:pt x="7978049" y="-52649"/>
                  <a:pt x="8260450" y="5064"/>
                  <a:pt x="8447532" y="0"/>
                </a:cubicBezTo>
                <a:cubicBezTo>
                  <a:pt x="8634614" y="-5064"/>
                  <a:pt x="8857462" y="56274"/>
                  <a:pt x="9242044" y="0"/>
                </a:cubicBezTo>
                <a:cubicBezTo>
                  <a:pt x="9626626" y="-56274"/>
                  <a:pt x="9417884" y="29198"/>
                  <a:pt x="9510776" y="0"/>
                </a:cubicBezTo>
                <a:cubicBezTo>
                  <a:pt x="9603668" y="-29198"/>
                  <a:pt x="9650973" y="27565"/>
                  <a:pt x="9779508" y="0"/>
                </a:cubicBezTo>
                <a:cubicBezTo>
                  <a:pt x="9908043" y="-27565"/>
                  <a:pt x="10347970" y="55234"/>
                  <a:pt x="10515600" y="0"/>
                </a:cubicBezTo>
                <a:cubicBezTo>
                  <a:pt x="10522339" y="188001"/>
                  <a:pt x="10478601" y="254205"/>
                  <a:pt x="10515600" y="392820"/>
                </a:cubicBezTo>
                <a:cubicBezTo>
                  <a:pt x="10552599" y="531435"/>
                  <a:pt x="10513888" y="780039"/>
                  <a:pt x="10515600" y="979360"/>
                </a:cubicBezTo>
                <a:cubicBezTo>
                  <a:pt x="10517312" y="1178681"/>
                  <a:pt x="10441497" y="1415806"/>
                  <a:pt x="10515600" y="1614329"/>
                </a:cubicBezTo>
                <a:cubicBezTo>
                  <a:pt x="10589703" y="1812852"/>
                  <a:pt x="10515398" y="1876049"/>
                  <a:pt x="10515600" y="2007149"/>
                </a:cubicBezTo>
                <a:cubicBezTo>
                  <a:pt x="10515802" y="2138249"/>
                  <a:pt x="10452932" y="2401951"/>
                  <a:pt x="10515600" y="2642118"/>
                </a:cubicBezTo>
                <a:cubicBezTo>
                  <a:pt x="10578268" y="2882285"/>
                  <a:pt x="10460328" y="3092757"/>
                  <a:pt x="10515600" y="3277088"/>
                </a:cubicBezTo>
                <a:cubicBezTo>
                  <a:pt x="10570872" y="3461419"/>
                  <a:pt x="10486481" y="3579658"/>
                  <a:pt x="10515600" y="3669908"/>
                </a:cubicBezTo>
                <a:cubicBezTo>
                  <a:pt x="10544719" y="3760158"/>
                  <a:pt x="10510966" y="4091251"/>
                  <a:pt x="10515600" y="4208018"/>
                </a:cubicBezTo>
                <a:cubicBezTo>
                  <a:pt x="10520234" y="4324785"/>
                  <a:pt x="10455890" y="4684228"/>
                  <a:pt x="10515600" y="4842987"/>
                </a:cubicBezTo>
                <a:cubicBezTo>
                  <a:pt x="10284951" y="4876597"/>
                  <a:pt x="10216635" y="4788842"/>
                  <a:pt x="10036556" y="4842987"/>
                </a:cubicBezTo>
                <a:cubicBezTo>
                  <a:pt x="9856477" y="4897132"/>
                  <a:pt x="9627552" y="4768489"/>
                  <a:pt x="9347200" y="4842987"/>
                </a:cubicBezTo>
                <a:cubicBezTo>
                  <a:pt x="9066848" y="4917485"/>
                  <a:pt x="8845499" y="4812965"/>
                  <a:pt x="8552688" y="4842987"/>
                </a:cubicBezTo>
                <a:cubicBezTo>
                  <a:pt x="8259877" y="4873009"/>
                  <a:pt x="8275216" y="4831762"/>
                  <a:pt x="8073644" y="4842987"/>
                </a:cubicBezTo>
                <a:cubicBezTo>
                  <a:pt x="7872072" y="4854212"/>
                  <a:pt x="7455988" y="4784771"/>
                  <a:pt x="7279132" y="4842987"/>
                </a:cubicBezTo>
                <a:cubicBezTo>
                  <a:pt x="7102276" y="4901203"/>
                  <a:pt x="6829952" y="4820009"/>
                  <a:pt x="6694932" y="4842987"/>
                </a:cubicBezTo>
                <a:cubicBezTo>
                  <a:pt x="6559912" y="4865965"/>
                  <a:pt x="6204900" y="4810185"/>
                  <a:pt x="5900420" y="4842987"/>
                </a:cubicBezTo>
                <a:cubicBezTo>
                  <a:pt x="5595940" y="4875789"/>
                  <a:pt x="5341033" y="4823265"/>
                  <a:pt x="5105908" y="4842987"/>
                </a:cubicBezTo>
                <a:cubicBezTo>
                  <a:pt x="4870783" y="4862709"/>
                  <a:pt x="4884770" y="4830594"/>
                  <a:pt x="4732020" y="4842987"/>
                </a:cubicBezTo>
                <a:cubicBezTo>
                  <a:pt x="4579270" y="4855380"/>
                  <a:pt x="4373388" y="4835250"/>
                  <a:pt x="4252976" y="4842987"/>
                </a:cubicBezTo>
                <a:cubicBezTo>
                  <a:pt x="4132564" y="4850724"/>
                  <a:pt x="3877312" y="4841729"/>
                  <a:pt x="3668776" y="4842987"/>
                </a:cubicBezTo>
                <a:cubicBezTo>
                  <a:pt x="3460240" y="4844245"/>
                  <a:pt x="3314650" y="4835404"/>
                  <a:pt x="3084576" y="4842987"/>
                </a:cubicBezTo>
                <a:cubicBezTo>
                  <a:pt x="2854502" y="4850570"/>
                  <a:pt x="2550477" y="4809167"/>
                  <a:pt x="2395220" y="4842987"/>
                </a:cubicBezTo>
                <a:cubicBezTo>
                  <a:pt x="2239963" y="4876807"/>
                  <a:pt x="2117612" y="4801485"/>
                  <a:pt x="2021332" y="4842987"/>
                </a:cubicBezTo>
                <a:cubicBezTo>
                  <a:pt x="1925052" y="4884489"/>
                  <a:pt x="1785704" y="4810947"/>
                  <a:pt x="1647444" y="4842987"/>
                </a:cubicBezTo>
                <a:cubicBezTo>
                  <a:pt x="1509184" y="4875027"/>
                  <a:pt x="1173463" y="4753963"/>
                  <a:pt x="852932" y="4842987"/>
                </a:cubicBezTo>
                <a:cubicBezTo>
                  <a:pt x="532401" y="4932011"/>
                  <a:pt x="230988" y="4777836"/>
                  <a:pt x="0" y="4842987"/>
                </a:cubicBezTo>
                <a:cubicBezTo>
                  <a:pt x="-17933" y="4701695"/>
                  <a:pt x="52590" y="4526550"/>
                  <a:pt x="0" y="4304877"/>
                </a:cubicBezTo>
                <a:cubicBezTo>
                  <a:pt x="-52590" y="4083204"/>
                  <a:pt x="17756" y="3894168"/>
                  <a:pt x="0" y="3718338"/>
                </a:cubicBezTo>
                <a:cubicBezTo>
                  <a:pt x="-17756" y="3542508"/>
                  <a:pt x="34185" y="3446324"/>
                  <a:pt x="0" y="3277088"/>
                </a:cubicBezTo>
                <a:cubicBezTo>
                  <a:pt x="-34185" y="3107852"/>
                  <a:pt x="19772" y="2927331"/>
                  <a:pt x="0" y="2738978"/>
                </a:cubicBezTo>
                <a:cubicBezTo>
                  <a:pt x="-19772" y="2550625"/>
                  <a:pt x="1033" y="2391155"/>
                  <a:pt x="0" y="2200869"/>
                </a:cubicBezTo>
                <a:cubicBezTo>
                  <a:pt x="-1033" y="2010583"/>
                  <a:pt x="50356" y="1828295"/>
                  <a:pt x="0" y="1711189"/>
                </a:cubicBezTo>
                <a:cubicBezTo>
                  <a:pt x="-50356" y="1594083"/>
                  <a:pt x="34105" y="1445157"/>
                  <a:pt x="0" y="1221509"/>
                </a:cubicBezTo>
                <a:cubicBezTo>
                  <a:pt x="-34105" y="997861"/>
                  <a:pt x="23122" y="1014061"/>
                  <a:pt x="0" y="828689"/>
                </a:cubicBezTo>
                <a:cubicBezTo>
                  <a:pt x="-23122" y="643317"/>
                  <a:pt x="11079" y="238722"/>
                  <a:pt x="0" y="0"/>
                </a:cubicBezTo>
                <a:close/>
              </a:path>
              <a:path w="10515600" h="4842987" stroke="0"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63788" y="144397"/>
                  <a:pt x="10466042" y="362543"/>
                  <a:pt x="10515600" y="538110"/>
                </a:cubicBezTo>
                <a:cubicBezTo>
                  <a:pt x="10565158" y="713677"/>
                  <a:pt x="10458769" y="874359"/>
                  <a:pt x="10515600" y="1124649"/>
                </a:cubicBezTo>
                <a:cubicBezTo>
                  <a:pt x="10572431" y="1374939"/>
                  <a:pt x="10471453" y="1394582"/>
                  <a:pt x="10515600" y="1517469"/>
                </a:cubicBezTo>
                <a:cubicBezTo>
                  <a:pt x="10559747" y="1640356"/>
                  <a:pt x="10462957" y="1831333"/>
                  <a:pt x="10515600" y="1958719"/>
                </a:cubicBezTo>
                <a:cubicBezTo>
                  <a:pt x="10568243" y="2086105"/>
                  <a:pt x="10470611" y="2373867"/>
                  <a:pt x="10515600" y="2545259"/>
                </a:cubicBezTo>
                <a:cubicBezTo>
                  <a:pt x="10560589" y="2716651"/>
                  <a:pt x="10498283" y="2802456"/>
                  <a:pt x="10515600" y="3034939"/>
                </a:cubicBezTo>
                <a:cubicBezTo>
                  <a:pt x="10532917" y="3267422"/>
                  <a:pt x="10489958" y="3313830"/>
                  <a:pt x="10515600" y="3476188"/>
                </a:cubicBezTo>
                <a:cubicBezTo>
                  <a:pt x="10541242" y="3638546"/>
                  <a:pt x="10486747" y="3945118"/>
                  <a:pt x="10515600" y="4062728"/>
                </a:cubicBezTo>
                <a:cubicBezTo>
                  <a:pt x="10544453" y="4180338"/>
                  <a:pt x="10423488" y="4629558"/>
                  <a:pt x="10515600" y="4842987"/>
                </a:cubicBezTo>
                <a:cubicBezTo>
                  <a:pt x="10361403" y="4881900"/>
                  <a:pt x="10156654" y="4822859"/>
                  <a:pt x="9931400" y="4842987"/>
                </a:cubicBezTo>
                <a:cubicBezTo>
                  <a:pt x="9706146" y="4863115"/>
                  <a:pt x="9706357" y="4820881"/>
                  <a:pt x="9557512" y="4842987"/>
                </a:cubicBezTo>
                <a:cubicBezTo>
                  <a:pt x="9408667" y="4865093"/>
                  <a:pt x="9184722" y="4784346"/>
                  <a:pt x="8868156" y="4842987"/>
                </a:cubicBezTo>
                <a:cubicBezTo>
                  <a:pt x="8551590" y="4901628"/>
                  <a:pt x="8662744" y="4809029"/>
                  <a:pt x="8494268" y="4842987"/>
                </a:cubicBezTo>
                <a:cubicBezTo>
                  <a:pt x="8325792" y="4876945"/>
                  <a:pt x="8066396" y="4768352"/>
                  <a:pt x="7804912" y="4842987"/>
                </a:cubicBezTo>
                <a:cubicBezTo>
                  <a:pt x="7543428" y="4917622"/>
                  <a:pt x="7668194" y="4816452"/>
                  <a:pt x="7536180" y="4842987"/>
                </a:cubicBezTo>
                <a:cubicBezTo>
                  <a:pt x="7404166" y="4869522"/>
                  <a:pt x="7118252" y="4809692"/>
                  <a:pt x="6846824" y="4842987"/>
                </a:cubicBezTo>
                <a:cubicBezTo>
                  <a:pt x="6575396" y="4876282"/>
                  <a:pt x="6655988" y="4812218"/>
                  <a:pt x="6472936" y="4842987"/>
                </a:cubicBezTo>
                <a:cubicBezTo>
                  <a:pt x="6289884" y="4873756"/>
                  <a:pt x="6287322" y="4819968"/>
                  <a:pt x="6204204" y="4842987"/>
                </a:cubicBezTo>
                <a:cubicBezTo>
                  <a:pt x="6121086" y="4866006"/>
                  <a:pt x="6012414" y="4806675"/>
                  <a:pt x="5830316" y="4842987"/>
                </a:cubicBezTo>
                <a:cubicBezTo>
                  <a:pt x="5648218" y="4879299"/>
                  <a:pt x="5388333" y="4777873"/>
                  <a:pt x="5140960" y="4842987"/>
                </a:cubicBezTo>
                <a:cubicBezTo>
                  <a:pt x="4893587" y="4908101"/>
                  <a:pt x="4862913" y="4803496"/>
                  <a:pt x="4767072" y="4842987"/>
                </a:cubicBezTo>
                <a:cubicBezTo>
                  <a:pt x="4671231" y="4882478"/>
                  <a:pt x="4569587" y="4840398"/>
                  <a:pt x="4498340" y="4842987"/>
                </a:cubicBezTo>
                <a:cubicBezTo>
                  <a:pt x="4427093" y="4845576"/>
                  <a:pt x="4200344" y="4830522"/>
                  <a:pt x="4124452" y="4842987"/>
                </a:cubicBezTo>
                <a:cubicBezTo>
                  <a:pt x="4048560" y="4855452"/>
                  <a:pt x="3815248" y="4791861"/>
                  <a:pt x="3645408" y="4842987"/>
                </a:cubicBezTo>
                <a:cubicBezTo>
                  <a:pt x="3475568" y="4894113"/>
                  <a:pt x="3200660" y="4777035"/>
                  <a:pt x="3061208" y="4842987"/>
                </a:cubicBezTo>
                <a:cubicBezTo>
                  <a:pt x="2921756" y="4908939"/>
                  <a:pt x="2780058" y="4822355"/>
                  <a:pt x="2687320" y="4842987"/>
                </a:cubicBezTo>
                <a:cubicBezTo>
                  <a:pt x="2594582" y="4863619"/>
                  <a:pt x="2138316" y="4786257"/>
                  <a:pt x="1892808" y="4842987"/>
                </a:cubicBezTo>
                <a:cubicBezTo>
                  <a:pt x="1647300" y="4899717"/>
                  <a:pt x="1456562" y="4805706"/>
                  <a:pt x="1308608" y="4842987"/>
                </a:cubicBezTo>
                <a:cubicBezTo>
                  <a:pt x="1160654" y="4880268"/>
                  <a:pt x="675856" y="4776768"/>
                  <a:pt x="514096" y="4842987"/>
                </a:cubicBezTo>
                <a:cubicBezTo>
                  <a:pt x="352336" y="4909206"/>
                  <a:pt x="130626" y="4842042"/>
                  <a:pt x="0" y="4842987"/>
                </a:cubicBezTo>
                <a:cubicBezTo>
                  <a:pt x="-41807" y="4645228"/>
                  <a:pt x="56344" y="4588155"/>
                  <a:pt x="0" y="4353307"/>
                </a:cubicBezTo>
                <a:cubicBezTo>
                  <a:pt x="-56344" y="4118459"/>
                  <a:pt x="5391" y="4009006"/>
                  <a:pt x="0" y="3863627"/>
                </a:cubicBezTo>
                <a:cubicBezTo>
                  <a:pt x="-5391" y="3718248"/>
                  <a:pt x="45783" y="3425249"/>
                  <a:pt x="0" y="3277088"/>
                </a:cubicBezTo>
                <a:cubicBezTo>
                  <a:pt x="-45783" y="3128927"/>
                  <a:pt x="21488" y="2897399"/>
                  <a:pt x="0" y="2738978"/>
                </a:cubicBezTo>
                <a:cubicBezTo>
                  <a:pt x="-21488" y="2580557"/>
                  <a:pt x="55519" y="2319489"/>
                  <a:pt x="0" y="2104009"/>
                </a:cubicBezTo>
                <a:cubicBezTo>
                  <a:pt x="-55519" y="1888529"/>
                  <a:pt x="11325" y="1648299"/>
                  <a:pt x="0" y="1469039"/>
                </a:cubicBezTo>
                <a:cubicBezTo>
                  <a:pt x="-11325" y="1289779"/>
                  <a:pt x="53807" y="1054483"/>
                  <a:pt x="0" y="882500"/>
                </a:cubicBezTo>
                <a:cubicBezTo>
                  <a:pt x="-53807" y="710517"/>
                  <a:pt x="49047" y="422915"/>
                  <a:pt x="0" y="0"/>
                </a:cubicBezTo>
                <a:close/>
              </a:path>
            </a:pathLst>
          </a:custGeom>
          <a:solidFill>
            <a:schemeClr val="bg1"/>
          </a:solidFill>
          <a:ln w="25400">
            <a:solidFill>
              <a:srgbClr val="098E8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B69B2AD1-0B5F-FED3-9372-7DBFD6F3B3BE}"/>
              </a:ext>
            </a:extLst>
          </p:cNvPr>
          <p:cNvSpPr/>
          <p:nvPr/>
        </p:nvSpPr>
        <p:spPr>
          <a:xfrm>
            <a:off x="1838874" y="648085"/>
            <a:ext cx="8514251" cy="974106"/>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「路口有危險嗎？」實驗結果</a:t>
            </a:r>
          </a:p>
        </p:txBody>
      </p:sp>
      <p:sp>
        <p:nvSpPr>
          <p:cNvPr id="19" name="文字方塊 18">
            <a:extLst>
              <a:ext uri="{FF2B5EF4-FFF2-40B4-BE49-F238E27FC236}">
                <a16:creationId xmlns:a16="http://schemas.microsoft.com/office/drawing/2014/main" id="{72E895E2-9866-4C1B-458F-3BDAEBCE1DB5}"/>
              </a:ext>
            </a:extLst>
          </p:cNvPr>
          <p:cNvSpPr txBox="1"/>
          <p:nvPr/>
        </p:nvSpPr>
        <p:spPr>
          <a:xfrm>
            <a:off x="1262204" y="2682015"/>
            <a:ext cx="5616609" cy="267765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車輛轉彎時，內側的前、後輪軌跡會不一樣。</a:t>
            </a:r>
            <a:endParaRPr lang="en-US" altLang="zh-TW" sz="2800" dirty="0">
              <a:solidFill>
                <a:prstClr val="black"/>
              </a:solidFill>
              <a:latin typeface="微軟正黑體" panose="020B0604030504040204" pitchFamily="34" charset="-120"/>
              <a:ea typeface="微軟正黑體" panose="020B0604030504040204" pitchFamily="34" charset="-12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後輪軌跡</a:t>
            </a:r>
            <a:r>
              <a:rPr lang="en-US" altLang="zh-TW" sz="2800" dirty="0">
                <a:solidFill>
                  <a:prstClr val="black"/>
                </a:solidFill>
                <a:latin typeface="微軟正黑體" panose="020B0604030504040204" pitchFamily="34" charset="-120"/>
                <a:ea typeface="微軟正黑體" panose="020B0604030504040204" pitchFamily="34" charset="-120"/>
              </a:rPr>
              <a: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紅色</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會在前輪軌跡</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藍色</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的內側。</a:t>
            </a:r>
            <a:endParaRPr lang="en-US" altLang="zh-TW" sz="2800" dirty="0">
              <a:solidFill>
                <a:prstClr val="black"/>
              </a:solidFill>
              <a:latin typeface="微軟正黑體" panose="020B0604030504040204" pitchFamily="34" charset="-120"/>
              <a:ea typeface="微軟正黑體" panose="020B0604030504040204" pitchFamily="34" charset="-12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車輛愈長，兩個軌跡中間的寬度也愈大。</a:t>
            </a:r>
          </a:p>
        </p:txBody>
      </p:sp>
      <p:sp>
        <p:nvSpPr>
          <p:cNvPr id="3" name="文字方塊 2">
            <a:extLst>
              <a:ext uri="{FF2B5EF4-FFF2-40B4-BE49-F238E27FC236}">
                <a16:creationId xmlns:a16="http://schemas.microsoft.com/office/drawing/2014/main" id="{817B6BF8-2961-CE56-67A6-46DEFEE39C05}"/>
              </a:ext>
            </a:extLst>
          </p:cNvPr>
          <p:cNvSpPr txBox="1"/>
          <p:nvPr/>
        </p:nvSpPr>
        <p:spPr>
          <a:xfrm>
            <a:off x="1262205" y="1929336"/>
            <a:ext cx="9646919"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從實驗結果，我們發現了</a:t>
            </a:r>
          </a:p>
        </p:txBody>
      </p:sp>
      <p:pic>
        <p:nvPicPr>
          <p:cNvPr id="7" name="圖片 6">
            <a:extLst>
              <a:ext uri="{FF2B5EF4-FFF2-40B4-BE49-F238E27FC236}">
                <a16:creationId xmlns:a16="http://schemas.microsoft.com/office/drawing/2014/main" id="{44B8CD85-3C82-3B54-2140-5F2EE02141A6}"/>
              </a:ext>
            </a:extLst>
          </p:cNvPr>
          <p:cNvPicPr>
            <a:picLocks noChangeAspect="1"/>
          </p:cNvPicPr>
          <p:nvPr/>
        </p:nvPicPr>
        <p:blipFill rotWithShape="1">
          <a:blip r:embed="rId3"/>
          <a:srcRect l="13020" r="12708"/>
          <a:stretch/>
        </p:blipFill>
        <p:spPr>
          <a:xfrm>
            <a:off x="6755197" y="2514111"/>
            <a:ext cx="4332721" cy="3281442"/>
          </a:xfrm>
          <a:prstGeom prst="rect">
            <a:avLst/>
          </a:prstGeom>
        </p:spPr>
      </p:pic>
      <p:sp>
        <p:nvSpPr>
          <p:cNvPr id="8" name="文字方塊 7">
            <a:extLst>
              <a:ext uri="{FF2B5EF4-FFF2-40B4-BE49-F238E27FC236}">
                <a16:creationId xmlns:a16="http://schemas.microsoft.com/office/drawing/2014/main" id="{4A8C336B-71CB-D487-5FBF-7812DE5857F4}"/>
              </a:ext>
            </a:extLst>
          </p:cNvPr>
          <p:cNvSpPr txBox="1"/>
          <p:nvPr/>
        </p:nvSpPr>
        <p:spPr>
          <a:xfrm>
            <a:off x="9116294" y="161506"/>
            <a:ext cx="30757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發展活動│活動二：認識內輪差</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501074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pic>
        <p:nvPicPr>
          <p:cNvPr id="7" name="圖片 6">
            <a:extLst>
              <a:ext uri="{FF2B5EF4-FFF2-40B4-BE49-F238E27FC236}">
                <a16:creationId xmlns:a16="http://schemas.microsoft.com/office/drawing/2014/main" id="{1796B4AD-5195-CD17-3495-21217372F59A}"/>
              </a:ext>
            </a:extLst>
          </p:cNvPr>
          <p:cNvPicPr>
            <a:picLocks noChangeAspect="1"/>
          </p:cNvPicPr>
          <p:nvPr/>
        </p:nvPicPr>
        <p:blipFill>
          <a:blip r:embed="rId3"/>
          <a:stretch>
            <a:fillRect/>
          </a:stretch>
        </p:blipFill>
        <p:spPr>
          <a:xfrm>
            <a:off x="469991" y="1247172"/>
            <a:ext cx="6284744" cy="3616484"/>
          </a:xfrm>
          <a:prstGeom prst="rect">
            <a:avLst/>
          </a:prstGeom>
        </p:spPr>
      </p:pic>
      <p:sp>
        <p:nvSpPr>
          <p:cNvPr id="6" name="圓角矩形圖說文字 5"/>
          <p:cNvSpPr/>
          <p:nvPr/>
        </p:nvSpPr>
        <p:spPr>
          <a:xfrm>
            <a:off x="7188765" y="1247172"/>
            <a:ext cx="4410346" cy="3883628"/>
          </a:xfrm>
          <a:prstGeom prst="wedgeRoundRectCallout">
            <a:avLst>
              <a:gd name="adj1" fmla="val 12158"/>
              <a:gd name="adj2" fmla="val 46956"/>
              <a:gd name="adj3" fmla="val 16667"/>
            </a:avLst>
          </a:prstGeom>
          <a:solidFill>
            <a:srgbClr val="E2F7FA"/>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實驗結果告訴我們車輛轉彎時，</a:t>
            </a:r>
            <a:r>
              <a:rPr kumimoji="0" lang="zh-TW" altLang="en-US"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後輪軌跡</a:t>
            </a:r>
            <a:r>
              <a:rPr kumimoji="0" lang="en-US" altLang="zh-TW"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a:t>
            </a:r>
            <a:r>
              <a:rPr kumimoji="0" lang="zh-TW" altLang="en-US"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紅色</a:t>
            </a:r>
            <a:r>
              <a:rPr kumimoji="0" lang="en-US" altLang="zh-TW"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 </a:t>
            </a:r>
            <a:r>
              <a:rPr kumimoji="0" lang="zh-TW" altLang="en-US"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會在前輪軌跡</a:t>
            </a:r>
            <a:r>
              <a:rPr kumimoji="0" lang="en-US" altLang="zh-TW"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a:t>
            </a:r>
            <a:r>
              <a:rPr kumimoji="0" lang="zh-TW" altLang="en-US"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藍色</a:t>
            </a:r>
            <a:r>
              <a:rPr kumimoji="0" lang="en-US" altLang="zh-TW"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 </a:t>
            </a:r>
            <a:r>
              <a:rPr kumimoji="0" lang="zh-TW" altLang="en-US"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的內側</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如果發生在道路上，會有什麼危險呢？一起來看影片認識吧！</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9544" y="4584777"/>
            <a:ext cx="1179264" cy="1834410"/>
          </a:xfrm>
          <a:prstGeom prst="rect">
            <a:avLst/>
          </a:prstGeom>
        </p:spPr>
      </p:pic>
      <p:sp>
        <p:nvSpPr>
          <p:cNvPr id="14" name="文字方塊 13">
            <a:extLst>
              <a:ext uri="{FF2B5EF4-FFF2-40B4-BE49-F238E27FC236}">
                <a16:creationId xmlns:a16="http://schemas.microsoft.com/office/drawing/2014/main" id="{55443C9D-949A-54C8-096F-99F3EFE76230}"/>
              </a:ext>
            </a:extLst>
          </p:cNvPr>
          <p:cNvSpPr txBox="1"/>
          <p:nvPr/>
        </p:nvSpPr>
        <p:spPr>
          <a:xfrm>
            <a:off x="469992" y="4863657"/>
            <a:ext cx="6284744" cy="400110"/>
          </a:xfrm>
          <a:prstGeom prst="rect">
            <a:avLst/>
          </a:prstGeom>
          <a:solidFill>
            <a:schemeClr val="bg1">
              <a:lumMod val="85000"/>
            </a:schemeClr>
          </a:solidFill>
          <a:ln w="25400">
            <a:no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點選上方播放鈕播放</a:t>
            </a:r>
            <a:r>
              <a:rPr lang="zh-TW" altLang="en-US" sz="2000" dirty="0">
                <a:solidFill>
                  <a:prstClr val="black"/>
                </a:solidFill>
                <a:latin typeface="微軟正黑體" panose="020B0604030504040204" pitchFamily="34" charset="-120"/>
                <a:ea typeface="微軟正黑體" panose="020B0604030504040204" pitchFamily="34" charset="-120"/>
              </a:rPr>
              <a:t>影片</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1666B00B-4721-2590-4E27-D2386BFA9693}"/>
              </a:ext>
            </a:extLst>
          </p:cNvPr>
          <p:cNvGrpSpPr/>
          <p:nvPr/>
        </p:nvGrpSpPr>
        <p:grpSpPr>
          <a:xfrm>
            <a:off x="2789425" y="2366994"/>
            <a:ext cx="1576919" cy="1062006"/>
            <a:chOff x="3243094" y="5267994"/>
            <a:chExt cx="914400" cy="615820"/>
          </a:xfrm>
        </p:grpSpPr>
        <p:sp>
          <p:nvSpPr>
            <p:cNvPr id="16" name="Google Shape;94;p1">
              <a:hlinkClick r:id="rId5"/>
              <a:extLst>
                <a:ext uri="{FF2B5EF4-FFF2-40B4-BE49-F238E27FC236}">
                  <a16:creationId xmlns:a16="http://schemas.microsoft.com/office/drawing/2014/main" id="{DE2DE20F-4E61-36D7-C920-BC11FE596C57}"/>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 name="Google Shape;95;p1">
              <a:hlinkClick r:id="rId5"/>
              <a:extLst>
                <a:ext uri="{FF2B5EF4-FFF2-40B4-BE49-F238E27FC236}">
                  <a16:creationId xmlns:a16="http://schemas.microsoft.com/office/drawing/2014/main" id="{77CD7E72-C592-20C2-B394-2D624E8C1913}"/>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8" name="文字方塊 7">
            <a:extLst>
              <a:ext uri="{FF2B5EF4-FFF2-40B4-BE49-F238E27FC236}">
                <a16:creationId xmlns:a16="http://schemas.microsoft.com/office/drawing/2014/main" id="{59396808-B33A-68AB-D695-C2A3990D953B}"/>
              </a:ext>
            </a:extLst>
          </p:cNvPr>
          <p:cNvSpPr txBox="1"/>
          <p:nvPr/>
        </p:nvSpPr>
        <p:spPr>
          <a:xfrm>
            <a:off x="9116294" y="161506"/>
            <a:ext cx="30757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發展活動│活動二：認識內輪差</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389487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4" name="圓角矩形圖說文字 1">
            <a:extLst>
              <a:ext uri="{FF2B5EF4-FFF2-40B4-BE49-F238E27FC236}">
                <a16:creationId xmlns:a16="http://schemas.microsoft.com/office/drawing/2014/main" id="{8B9E3AB3-34E4-610F-F357-5FA0A3738660}"/>
              </a:ext>
            </a:extLst>
          </p:cNvPr>
          <p:cNvSpPr/>
          <p:nvPr/>
        </p:nvSpPr>
        <p:spPr>
          <a:xfrm>
            <a:off x="1585993" y="550893"/>
            <a:ext cx="9020014" cy="1391588"/>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車輛轉彎時，後輪軌跡會在前輪軌跡的內側，</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這就是「內輪差」</a:t>
            </a:r>
          </a:p>
        </p:txBody>
      </p:sp>
      <p:sp>
        <p:nvSpPr>
          <p:cNvPr id="18" name="文字方塊 17">
            <a:extLst>
              <a:ext uri="{FF2B5EF4-FFF2-40B4-BE49-F238E27FC236}">
                <a16:creationId xmlns:a16="http://schemas.microsoft.com/office/drawing/2014/main" id="{3486D5BC-0671-91FF-5251-F4F5008A0FBB}"/>
              </a:ext>
            </a:extLst>
          </p:cNvPr>
          <p:cNvSpPr txBox="1"/>
          <p:nvPr/>
        </p:nvSpPr>
        <p:spPr>
          <a:xfrm>
            <a:off x="5981310" y="3809183"/>
            <a:ext cx="5730238" cy="1569660"/>
          </a:xfrm>
          <a:prstGeom prst="rect">
            <a:avLst/>
          </a:prstGeom>
          <a:noFill/>
        </p:spPr>
        <p:txBody>
          <a:bodyPr wrap="square">
            <a:spAutoFit/>
          </a:bodyPr>
          <a:lstStyle/>
          <a:p>
            <a:pPr algn="l"/>
            <a:r>
              <a:rPr lang="zh-TW" altLang="en-US" sz="3200" b="1" i="0" u="none" strike="noStrike" baseline="0" dirty="0">
                <a:latin typeface="微軟正黑體" panose="020B0604030504040204" pitchFamily="34" charset="-120"/>
                <a:ea typeface="微軟正黑體" panose="020B0604030504040204" pitchFamily="34" charset="-120"/>
              </a:rPr>
              <a:t>車輛的</a:t>
            </a:r>
            <a:r>
              <a:rPr lang="zh-TW" altLang="en-US" sz="3200" b="1" i="0" u="none" strike="noStrike" baseline="0" dirty="0">
                <a:solidFill>
                  <a:srgbClr val="098E8E"/>
                </a:solidFill>
                <a:latin typeface="微軟正黑體" panose="020B0604030504040204" pitchFamily="34" charset="-120"/>
                <a:ea typeface="微軟正黑體" panose="020B0604030504040204" pitchFamily="34" charset="-120"/>
              </a:rPr>
              <a:t>車身愈長</a:t>
            </a:r>
            <a:r>
              <a:rPr lang="zh-TW" altLang="en-US" sz="3200" b="1" i="0" u="none" strike="noStrike" baseline="0" dirty="0">
                <a:latin typeface="微軟正黑體" panose="020B0604030504040204" pitchFamily="34" charset="-120"/>
                <a:ea typeface="微軟正黑體" panose="020B0604030504040204" pitchFamily="34" charset="-120"/>
              </a:rPr>
              <a:t>，</a:t>
            </a:r>
            <a:endParaRPr lang="en-US" altLang="zh-TW" sz="3200" b="1" i="0" u="none" strike="noStrike" baseline="0" dirty="0">
              <a:latin typeface="微軟正黑體" panose="020B0604030504040204" pitchFamily="34" charset="-120"/>
              <a:ea typeface="微軟正黑體" panose="020B0604030504040204" pitchFamily="34" charset="-120"/>
            </a:endParaRPr>
          </a:p>
          <a:p>
            <a:pPr algn="l"/>
            <a:r>
              <a:rPr lang="zh-TW" altLang="en-US" sz="3200" b="1" i="0" u="none" strike="noStrike" baseline="0" dirty="0">
                <a:latin typeface="微軟正黑體" panose="020B0604030504040204" pitchFamily="34" charset="-120"/>
                <a:ea typeface="微軟正黑體" panose="020B0604030504040204" pitchFamily="34" charset="-120"/>
              </a:rPr>
              <a:t>前、後車輪</a:t>
            </a:r>
            <a:r>
              <a:rPr lang="zh-TW" altLang="en-US" sz="3200" b="1" dirty="0">
                <a:latin typeface="微軟正黑體" panose="020B0604030504040204" pitchFamily="34" charset="-120"/>
                <a:ea typeface="微軟正黑體" panose="020B0604030504040204" pitchFamily="34" charset="-120"/>
              </a:rPr>
              <a:t>的</a:t>
            </a:r>
            <a:r>
              <a:rPr lang="zh-TW" altLang="en-US" sz="3200" b="1" i="0" u="none" strike="noStrike" baseline="0" dirty="0">
                <a:solidFill>
                  <a:srgbClr val="098E8E"/>
                </a:solidFill>
                <a:latin typeface="微軟正黑體" panose="020B0604030504040204" pitchFamily="34" charset="-120"/>
                <a:ea typeface="微軟正黑體" panose="020B0604030504040204" pitchFamily="34" charset="-120"/>
              </a:rPr>
              <a:t>軸距距離愈</a:t>
            </a:r>
            <a:r>
              <a:rPr lang="zh-TW" altLang="en-US" sz="3200" b="1" dirty="0">
                <a:solidFill>
                  <a:srgbClr val="098E8E"/>
                </a:solidFill>
                <a:latin typeface="微軟正黑體" panose="020B0604030504040204" pitchFamily="34" charset="-120"/>
                <a:ea typeface="微軟正黑體" panose="020B0604030504040204" pitchFamily="34" charset="-120"/>
              </a:rPr>
              <a:t>長</a:t>
            </a:r>
            <a:r>
              <a:rPr lang="zh-TW" altLang="en-US" sz="3200" b="1" i="0" u="none" strike="noStrike" baseline="0" dirty="0">
                <a:latin typeface="微軟正黑體" panose="020B0604030504040204" pitchFamily="34" charset="-120"/>
                <a:ea typeface="微軟正黑體" panose="020B0604030504040204" pitchFamily="34" charset="-120"/>
              </a:rPr>
              <a:t>，</a:t>
            </a:r>
            <a:r>
              <a:rPr lang="zh-TW" altLang="en-US" sz="3200" b="1" i="0" u="none" strike="noStrike" baseline="0" dirty="0">
                <a:solidFill>
                  <a:srgbClr val="098E8E"/>
                </a:solidFill>
                <a:latin typeface="微軟正黑體" panose="020B0604030504040204" pitchFamily="34" charset="-120"/>
                <a:ea typeface="微軟正黑體" panose="020B0604030504040204" pitchFamily="34" charset="-120"/>
              </a:rPr>
              <a:t>內輪差</a:t>
            </a:r>
            <a:r>
              <a:rPr lang="zh-TW" altLang="en-US" sz="3200" b="1" i="0" u="none" strike="noStrike" baseline="0" dirty="0">
                <a:latin typeface="微軟正黑體" panose="020B0604030504040204" pitchFamily="34" charset="-120"/>
                <a:ea typeface="微軟正黑體" panose="020B0604030504040204" pitchFamily="34" charset="-120"/>
              </a:rPr>
              <a:t>的範圍也</a:t>
            </a:r>
            <a:r>
              <a:rPr lang="zh-TW" altLang="en-US" sz="3200" b="1" i="0" u="none" strike="noStrike" baseline="0" dirty="0">
                <a:solidFill>
                  <a:srgbClr val="098E8E"/>
                </a:solidFill>
                <a:latin typeface="微軟正黑體" panose="020B0604030504040204" pitchFamily="34" charset="-120"/>
                <a:ea typeface="微軟正黑體" panose="020B0604030504040204" pitchFamily="34" charset="-120"/>
              </a:rPr>
              <a:t>愈大</a:t>
            </a:r>
            <a:r>
              <a:rPr lang="zh-TW" altLang="en-US" sz="3200" b="1" i="0" u="none" strike="noStrike" baseline="0" dirty="0">
                <a:latin typeface="微軟正黑體" panose="020B0604030504040204" pitchFamily="34" charset="-120"/>
                <a:ea typeface="微軟正黑體" panose="020B0604030504040204" pitchFamily="34" charset="-120"/>
              </a:rPr>
              <a:t>！</a:t>
            </a:r>
            <a:endPar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 name="圓角矩形圖說文字 5">
            <a:extLst>
              <a:ext uri="{FF2B5EF4-FFF2-40B4-BE49-F238E27FC236}">
                <a16:creationId xmlns:a16="http://schemas.microsoft.com/office/drawing/2014/main" id="{9F749BAF-B990-8070-CF28-A3089255F2D3}"/>
              </a:ext>
            </a:extLst>
          </p:cNvPr>
          <p:cNvSpPr/>
          <p:nvPr/>
        </p:nvSpPr>
        <p:spPr>
          <a:xfrm>
            <a:off x="5981310" y="2722851"/>
            <a:ext cx="5512528" cy="944725"/>
          </a:xfrm>
          <a:prstGeom prst="wedgeRoundRectCallout">
            <a:avLst>
              <a:gd name="adj1" fmla="val 12158"/>
              <a:gd name="adj2" fmla="val 46956"/>
              <a:gd name="adj3" fmla="val 16667"/>
            </a:avLst>
          </a:prstGeom>
          <a:solidFill>
            <a:srgbClr val="098E8E"/>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「內輪差」的危險</a:t>
            </a:r>
          </a:p>
        </p:txBody>
      </p:sp>
      <p:sp>
        <p:nvSpPr>
          <p:cNvPr id="6" name="文字方塊 5">
            <a:extLst>
              <a:ext uri="{FF2B5EF4-FFF2-40B4-BE49-F238E27FC236}">
                <a16:creationId xmlns:a16="http://schemas.microsoft.com/office/drawing/2014/main" id="{3E499607-3039-BC18-71FB-1B2E1F779A09}"/>
              </a:ext>
            </a:extLst>
          </p:cNvPr>
          <p:cNvSpPr txBox="1"/>
          <p:nvPr/>
        </p:nvSpPr>
        <p:spPr>
          <a:xfrm>
            <a:off x="9116294" y="161506"/>
            <a:ext cx="30757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發展活動│活動二：認識內輪差</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 name="圖片 6">
            <a:extLst>
              <a:ext uri="{FF2B5EF4-FFF2-40B4-BE49-F238E27FC236}">
                <a16:creationId xmlns:a16="http://schemas.microsoft.com/office/drawing/2014/main" id="{0DBFD4D2-32CE-381F-C7FA-B5204E4CB5EA}"/>
              </a:ext>
            </a:extLst>
          </p:cNvPr>
          <p:cNvPicPr>
            <a:picLocks noChangeAspect="1"/>
          </p:cNvPicPr>
          <p:nvPr/>
        </p:nvPicPr>
        <p:blipFill rotWithShape="1">
          <a:blip r:embed="rId3"/>
          <a:srcRect t="14562" b="14210"/>
          <a:stretch/>
        </p:blipFill>
        <p:spPr>
          <a:xfrm>
            <a:off x="324042" y="3010121"/>
            <a:ext cx="5512528" cy="2208638"/>
          </a:xfrm>
          <a:prstGeom prst="rect">
            <a:avLst/>
          </a:prstGeom>
        </p:spPr>
      </p:pic>
    </p:spTree>
    <p:extLst>
      <p:ext uri="{BB962C8B-B14F-4D97-AF65-F5344CB8AC3E}">
        <p14:creationId xmlns:p14="http://schemas.microsoft.com/office/powerpoint/2010/main" val="2334664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10" name="文字方塊 9"/>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統整活動</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a:t>
            </a:r>
            <a:r>
              <a:rPr lang="zh-TW" altLang="en-US" sz="1200" dirty="0">
                <a:solidFill>
                  <a:prstClr val="black"/>
                </a:solidFill>
                <a:latin typeface="微軟正黑體" panose="020B0604030504040204" pitchFamily="34" charset="-120"/>
                <a:ea typeface="微軟正黑體" panose="020B0604030504040204" pitchFamily="34" charset="-120"/>
              </a:rPr>
              <a:t>三</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：回顧與統整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B9E3AB3-34E4-610F-F357-5FA0A3738660}"/>
              </a:ext>
            </a:extLst>
          </p:cNvPr>
          <p:cNvSpPr/>
          <p:nvPr/>
        </p:nvSpPr>
        <p:spPr>
          <a:xfrm>
            <a:off x="1585993" y="550893"/>
            <a:ext cx="9020014" cy="1087407"/>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sng" dirty="0">
                <a:latin typeface="微軟正黑體" panose="020B0604030504040204" pitchFamily="34" charset="-120"/>
                <a:ea typeface="微軟正黑體" panose="020B0604030504040204" pitchFamily="34" charset="-120"/>
              </a:rPr>
              <a:t>小蘋果</a:t>
            </a:r>
            <a:r>
              <a:rPr lang="zh-TW" altLang="en-US" sz="3200" b="1" dirty="0">
                <a:latin typeface="微軟正黑體" panose="020B0604030504040204" pitchFamily="34" charset="-120"/>
                <a:ea typeface="微軟正黑體" panose="020B0604030504040204" pitchFamily="34" charset="-120"/>
              </a:rPr>
              <a:t>等待過馬路時，停在哪裡才安全呢？</a:t>
            </a:r>
            <a:endPar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23" name="群組 22">
            <a:extLst>
              <a:ext uri="{FF2B5EF4-FFF2-40B4-BE49-F238E27FC236}">
                <a16:creationId xmlns:a16="http://schemas.microsoft.com/office/drawing/2014/main" id="{3E973C9F-2455-AF8C-207A-A8A76A5ED145}"/>
              </a:ext>
            </a:extLst>
          </p:cNvPr>
          <p:cNvGrpSpPr/>
          <p:nvPr/>
        </p:nvGrpSpPr>
        <p:grpSpPr>
          <a:xfrm>
            <a:off x="494307" y="2994942"/>
            <a:ext cx="5785723" cy="1816101"/>
            <a:chOff x="494307" y="2994942"/>
            <a:chExt cx="5785723" cy="1816101"/>
          </a:xfrm>
        </p:grpSpPr>
        <p:pic>
          <p:nvPicPr>
            <p:cNvPr id="11" name="圖形 8">
              <a:extLst>
                <a:ext uri="{FF2B5EF4-FFF2-40B4-BE49-F238E27FC236}">
                  <a16:creationId xmlns:a16="http://schemas.microsoft.com/office/drawing/2014/main" id="{D09C16C6-0630-523B-7A51-C5E3C46F2DD8}"/>
                </a:ext>
              </a:extLst>
            </p:cNvPr>
            <p:cNvPicPr>
              <a:picLocks noChangeAspect="1"/>
            </p:cNvPicPr>
            <p:nvPr/>
          </p:nvPicPr>
          <p:blipFill>
            <a:blip r:embed="rId3"/>
            <a:stretch>
              <a:fillRect/>
            </a:stretch>
          </p:blipFill>
          <p:spPr>
            <a:xfrm>
              <a:off x="494307" y="2994942"/>
              <a:ext cx="2846096" cy="1803401"/>
            </a:xfrm>
            <a:custGeom>
              <a:avLst/>
              <a:gdLst>
                <a:gd name="connsiteX0" fmla="*/ -109 w 2066925"/>
                <a:gd name="connsiteY0" fmla="*/ -69 h 1309687"/>
                <a:gd name="connsiteX1" fmla="*/ 2066817 w 2066925"/>
                <a:gd name="connsiteY1" fmla="*/ -69 h 1309687"/>
                <a:gd name="connsiteX2" fmla="*/ 2066817 w 2066925"/>
                <a:gd name="connsiteY2" fmla="*/ 1309619 h 1309687"/>
                <a:gd name="connsiteX3" fmla="*/ -109 w 2066925"/>
                <a:gd name="connsiteY3" fmla="*/ 1309619 h 1309687"/>
              </a:gdLst>
              <a:ahLst/>
              <a:cxnLst>
                <a:cxn ang="0">
                  <a:pos x="connsiteX0" y="connsiteY0"/>
                </a:cxn>
                <a:cxn ang="0">
                  <a:pos x="connsiteX1" y="connsiteY1"/>
                </a:cxn>
                <a:cxn ang="0">
                  <a:pos x="connsiteX2" y="connsiteY2"/>
                </a:cxn>
                <a:cxn ang="0">
                  <a:pos x="connsiteX3" y="connsiteY3"/>
                </a:cxn>
              </a:cxnLst>
              <a:rect l="l" t="t" r="r" b="b"/>
              <a:pathLst>
                <a:path w="2066925" h="1309687">
                  <a:moveTo>
                    <a:pt x="-109" y="-69"/>
                  </a:moveTo>
                  <a:lnTo>
                    <a:pt x="2066817" y="-69"/>
                  </a:lnTo>
                  <a:lnTo>
                    <a:pt x="2066817" y="1309619"/>
                  </a:lnTo>
                  <a:lnTo>
                    <a:pt x="-109" y="1309619"/>
                  </a:lnTo>
                  <a:close/>
                </a:path>
              </a:pathLst>
            </a:custGeom>
            <a:effectLst>
              <a:glow rad="101600">
                <a:srgbClr val="098E8E">
                  <a:alpha val="60000"/>
                </a:srgbClr>
              </a:glow>
            </a:effectLst>
          </p:spPr>
        </p:pic>
        <p:pic>
          <p:nvPicPr>
            <p:cNvPr id="14" name="圖形 12">
              <a:extLst>
                <a:ext uri="{FF2B5EF4-FFF2-40B4-BE49-F238E27FC236}">
                  <a16:creationId xmlns:a16="http://schemas.microsoft.com/office/drawing/2014/main" id="{B263EF6C-7889-11D6-9405-84BD8CB362E7}"/>
                </a:ext>
              </a:extLst>
            </p:cNvPr>
            <p:cNvPicPr>
              <a:picLocks noChangeAspect="1"/>
            </p:cNvPicPr>
            <p:nvPr/>
          </p:nvPicPr>
          <p:blipFill>
            <a:blip r:embed="rId4"/>
            <a:stretch>
              <a:fillRect/>
            </a:stretch>
          </p:blipFill>
          <p:spPr>
            <a:xfrm>
              <a:off x="3352869" y="3007642"/>
              <a:ext cx="2927161" cy="1803401"/>
            </a:xfrm>
            <a:custGeom>
              <a:avLst/>
              <a:gdLst>
                <a:gd name="connsiteX0" fmla="*/ -109 w 2071687"/>
                <a:gd name="connsiteY0" fmla="*/ -67 h 1276350"/>
                <a:gd name="connsiteX1" fmla="*/ 2071579 w 2071687"/>
                <a:gd name="connsiteY1" fmla="*/ -67 h 1276350"/>
                <a:gd name="connsiteX2" fmla="*/ 2071579 w 2071687"/>
                <a:gd name="connsiteY2" fmla="*/ 1276283 h 1276350"/>
                <a:gd name="connsiteX3" fmla="*/ -109 w 2071687"/>
                <a:gd name="connsiteY3" fmla="*/ 1276283 h 1276350"/>
              </a:gdLst>
              <a:ahLst/>
              <a:cxnLst>
                <a:cxn ang="0">
                  <a:pos x="connsiteX0" y="connsiteY0"/>
                </a:cxn>
                <a:cxn ang="0">
                  <a:pos x="connsiteX1" y="connsiteY1"/>
                </a:cxn>
                <a:cxn ang="0">
                  <a:pos x="connsiteX2" y="connsiteY2"/>
                </a:cxn>
                <a:cxn ang="0">
                  <a:pos x="connsiteX3" y="connsiteY3"/>
                </a:cxn>
              </a:cxnLst>
              <a:rect l="l" t="t" r="r" b="b"/>
              <a:pathLst>
                <a:path w="2071687" h="1276350">
                  <a:moveTo>
                    <a:pt x="-109" y="-67"/>
                  </a:moveTo>
                  <a:lnTo>
                    <a:pt x="2071579" y="-67"/>
                  </a:lnTo>
                  <a:lnTo>
                    <a:pt x="2071579" y="1276283"/>
                  </a:lnTo>
                  <a:lnTo>
                    <a:pt x="-109" y="1276283"/>
                  </a:lnTo>
                  <a:close/>
                </a:path>
              </a:pathLst>
            </a:custGeom>
            <a:effectLst>
              <a:glow rad="101600">
                <a:srgbClr val="098E8E">
                  <a:alpha val="60000"/>
                </a:srgbClr>
              </a:glow>
            </a:effectLst>
          </p:spPr>
        </p:pic>
      </p:grpSp>
      <p:pic>
        <p:nvPicPr>
          <p:cNvPr id="17" name="圖形 15">
            <a:extLst>
              <a:ext uri="{FF2B5EF4-FFF2-40B4-BE49-F238E27FC236}">
                <a16:creationId xmlns:a16="http://schemas.microsoft.com/office/drawing/2014/main" id="{51C42B3F-2A36-A186-2247-5A56799E31B8}"/>
              </a:ext>
            </a:extLst>
          </p:cNvPr>
          <p:cNvPicPr>
            <a:picLocks noChangeAspect="1"/>
          </p:cNvPicPr>
          <p:nvPr/>
        </p:nvPicPr>
        <p:blipFill>
          <a:blip r:embed="rId5"/>
          <a:stretch>
            <a:fillRect/>
          </a:stretch>
        </p:blipFill>
        <p:spPr>
          <a:xfrm>
            <a:off x="6914608" y="3030593"/>
            <a:ext cx="2813306" cy="1757497"/>
          </a:xfrm>
          <a:custGeom>
            <a:avLst/>
            <a:gdLst>
              <a:gd name="connsiteX0" fmla="*/ -107 w 2043112"/>
              <a:gd name="connsiteY0" fmla="*/ -67 h 1276350"/>
              <a:gd name="connsiteX1" fmla="*/ 2043005 w 2043112"/>
              <a:gd name="connsiteY1" fmla="*/ -67 h 1276350"/>
              <a:gd name="connsiteX2" fmla="*/ 2043005 w 2043112"/>
              <a:gd name="connsiteY2" fmla="*/ 1276283 h 1276350"/>
              <a:gd name="connsiteX3" fmla="*/ -107 w 2043112"/>
              <a:gd name="connsiteY3" fmla="*/ 1276283 h 1276350"/>
            </a:gdLst>
            <a:ahLst/>
            <a:cxnLst>
              <a:cxn ang="0">
                <a:pos x="connsiteX0" y="connsiteY0"/>
              </a:cxn>
              <a:cxn ang="0">
                <a:pos x="connsiteX1" y="connsiteY1"/>
              </a:cxn>
              <a:cxn ang="0">
                <a:pos x="connsiteX2" y="connsiteY2"/>
              </a:cxn>
              <a:cxn ang="0">
                <a:pos x="connsiteX3" y="connsiteY3"/>
              </a:cxn>
            </a:cxnLst>
            <a:rect l="l" t="t" r="r" b="b"/>
            <a:pathLst>
              <a:path w="2043112" h="1276350">
                <a:moveTo>
                  <a:pt x="-107" y="-67"/>
                </a:moveTo>
                <a:lnTo>
                  <a:pt x="2043005" y="-67"/>
                </a:lnTo>
                <a:lnTo>
                  <a:pt x="2043005" y="1276283"/>
                </a:lnTo>
                <a:lnTo>
                  <a:pt x="-107" y="1276283"/>
                </a:lnTo>
                <a:close/>
              </a:path>
            </a:pathLst>
          </a:custGeom>
          <a:effectLst>
            <a:glow rad="101600">
              <a:srgbClr val="098E8E">
                <a:alpha val="60000"/>
              </a:srgbClr>
            </a:glow>
          </a:effectLst>
        </p:spPr>
      </p:pic>
      <p:sp>
        <p:nvSpPr>
          <p:cNvPr id="19" name="文字方塊 18">
            <a:extLst>
              <a:ext uri="{FF2B5EF4-FFF2-40B4-BE49-F238E27FC236}">
                <a16:creationId xmlns:a16="http://schemas.microsoft.com/office/drawing/2014/main" id="{2A7FB243-95D8-F695-2617-343FEB501660}"/>
              </a:ext>
            </a:extLst>
          </p:cNvPr>
          <p:cNvSpPr txBox="1"/>
          <p:nvPr/>
        </p:nvSpPr>
        <p:spPr>
          <a:xfrm>
            <a:off x="402811" y="4922112"/>
            <a:ext cx="5900116" cy="954107"/>
          </a:xfrm>
          <a:prstGeom prst="rect">
            <a:avLst/>
          </a:prstGeom>
          <a:noFill/>
        </p:spPr>
        <p:txBody>
          <a:bodyPr wrap="square">
            <a:spAutoFit/>
          </a:bodyPr>
          <a:lstStyle/>
          <a:p>
            <a:pPr algn="l"/>
            <a:r>
              <a:rPr lang="zh-TW" altLang="en-US" sz="2800" b="1" i="0" u="none" strike="noStrike" baseline="0" dirty="0">
                <a:latin typeface="微軟正黑體" panose="020B0604030504040204" pitchFamily="34" charset="-120"/>
                <a:ea typeface="微軟正黑體" panose="020B0604030504040204" pitchFamily="34" charset="-120"/>
              </a:rPr>
              <a:t>等待穿越道路時，站在人行道或騎樓上等候。</a:t>
            </a:r>
            <a:endPar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CB476D72-DE68-3633-6F58-CC4DF50BBD16}"/>
              </a:ext>
            </a:extLst>
          </p:cNvPr>
          <p:cNvSpPr txBox="1"/>
          <p:nvPr/>
        </p:nvSpPr>
        <p:spPr>
          <a:xfrm>
            <a:off x="6718298" y="4941390"/>
            <a:ext cx="4584701" cy="1384995"/>
          </a:xfrm>
          <a:prstGeom prst="rect">
            <a:avLst/>
          </a:prstGeom>
          <a:noFill/>
        </p:spPr>
        <p:txBody>
          <a:bodyPr wrap="square">
            <a:spAutoFit/>
          </a:bodyPr>
          <a:lstStyle/>
          <a:p>
            <a:pPr algn="l"/>
            <a:r>
              <a:rPr lang="zh-TW" altLang="en-US" sz="2800" b="1" i="0" u="none" strike="noStrike" baseline="0" dirty="0">
                <a:latin typeface="微軟正黑體" panose="020B0604030504040204" pitchFamily="34" charset="-120"/>
                <a:ea typeface="微軟正黑體" panose="020B0604030504040204" pitchFamily="34" charset="-120"/>
              </a:rPr>
              <a:t>等待穿越道路時，盡量站在遠離車道，並且能查看號誌及來往車輛的地方。</a:t>
            </a:r>
            <a:endPar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E32553B9-E818-4137-A57B-BF438E3CF67D}"/>
              </a:ext>
            </a:extLst>
          </p:cNvPr>
          <p:cNvSpPr txBox="1"/>
          <p:nvPr/>
        </p:nvSpPr>
        <p:spPr>
          <a:xfrm>
            <a:off x="402811" y="2354073"/>
            <a:ext cx="5900116" cy="523220"/>
          </a:xfrm>
          <a:prstGeom prst="rect">
            <a:avLst/>
          </a:prstGeom>
          <a:noFill/>
        </p:spPr>
        <p:txBody>
          <a:bodyPr wrap="square">
            <a:spAutoFit/>
          </a:bodyPr>
          <a:lstStyle/>
          <a:p>
            <a:pPr marL="457200" indent="-457200" algn="l">
              <a:buFont typeface="Wingdings" panose="05000000000000000000" pitchFamily="2" charset="2"/>
              <a:buChar char="l"/>
            </a:pPr>
            <a:r>
              <a:rPr lang="zh-TW" altLang="en-US" sz="2800" b="1" i="0" u="none" strike="noStrike" baseline="0" dirty="0">
                <a:solidFill>
                  <a:srgbClr val="098E8E"/>
                </a:solidFill>
                <a:latin typeface="微軟正黑體" panose="020B0604030504040204" pitchFamily="34" charset="-120"/>
                <a:ea typeface="微軟正黑體" panose="020B0604030504040204" pitchFamily="34" charset="-120"/>
              </a:rPr>
              <a:t>在有人行道</a:t>
            </a:r>
            <a:r>
              <a:rPr lang="zh-TW" altLang="en-US" sz="2800" b="1" dirty="0">
                <a:solidFill>
                  <a:srgbClr val="098E8E"/>
                </a:solidFill>
                <a:latin typeface="微軟正黑體" panose="020B0604030504040204" pitchFamily="34" charset="-120"/>
                <a:ea typeface="微軟正黑體" panose="020B0604030504040204" pitchFamily="34" charset="-120"/>
              </a:rPr>
              <a:t>或騎樓</a:t>
            </a:r>
            <a:r>
              <a:rPr lang="zh-TW" altLang="en-US" sz="2800" b="1" i="0" u="none" strike="noStrike" baseline="0" dirty="0">
                <a:solidFill>
                  <a:srgbClr val="098E8E"/>
                </a:solidFill>
                <a:latin typeface="微軟正黑體" panose="020B0604030504040204" pitchFamily="34" charset="-120"/>
                <a:ea typeface="微軟正黑體" panose="020B0604030504040204" pitchFamily="34" charset="-120"/>
              </a:rPr>
              <a:t>的路口：</a:t>
            </a:r>
            <a:endParaRPr lang="en-US" altLang="zh-TW" sz="2800" b="1" i="0" u="none" strike="noStrike" baseline="0" dirty="0">
              <a:solidFill>
                <a:srgbClr val="098E8E"/>
              </a:solidFill>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1C2EB5CF-F20F-2FB1-34FE-8D4E8C04D395}"/>
              </a:ext>
            </a:extLst>
          </p:cNvPr>
          <p:cNvSpPr txBox="1"/>
          <p:nvPr/>
        </p:nvSpPr>
        <p:spPr>
          <a:xfrm>
            <a:off x="6756399" y="2354073"/>
            <a:ext cx="5156201" cy="523220"/>
          </a:xfrm>
          <a:prstGeom prst="rect">
            <a:avLst/>
          </a:prstGeom>
          <a:noFill/>
        </p:spPr>
        <p:txBody>
          <a:bodyPr wrap="square">
            <a:spAutoFit/>
          </a:bodyPr>
          <a:lstStyle/>
          <a:p>
            <a:pPr marL="457200" indent="-457200" algn="l">
              <a:buFont typeface="Wingdings" panose="05000000000000000000" pitchFamily="2" charset="2"/>
              <a:buChar char="l"/>
            </a:pPr>
            <a:r>
              <a:rPr lang="zh-TW" altLang="en-US" sz="2800" b="1" i="0" u="none" strike="noStrike" baseline="0" dirty="0">
                <a:solidFill>
                  <a:srgbClr val="098E8E"/>
                </a:solidFill>
                <a:latin typeface="微軟正黑體" panose="020B0604030504040204" pitchFamily="34" charset="-120"/>
                <a:ea typeface="微軟正黑體" panose="020B0604030504040204" pitchFamily="34" charset="-120"/>
              </a:rPr>
              <a:t>在沒有人行道和騎樓的路口：</a:t>
            </a:r>
            <a:endPar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848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806C5085-95C7-95F3-E42B-8766CA08643D}"/>
              </a:ext>
            </a:extLst>
          </p:cNvPr>
          <p:cNvSpPr/>
          <p:nvPr/>
        </p:nvSpPr>
        <p:spPr>
          <a:xfrm>
            <a:off x="3088888" y="1285461"/>
            <a:ext cx="5977053" cy="2327534"/>
          </a:xfrm>
          <a:prstGeom prst="wedgeRoundRectCallout">
            <a:avLst>
              <a:gd name="adj1" fmla="val -7388"/>
              <a:gd name="adj2" fmla="val 90418"/>
              <a:gd name="adj3" fmla="val 16667"/>
            </a:avLst>
          </a:prstGeom>
          <a:solidFill>
            <a:srgbClr val="EBF9F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2D6D01E0-A2BC-ED38-127E-4EE4C51EB746}"/>
              </a:ext>
            </a:extLst>
          </p:cNvPr>
          <p:cNvSpPr txBox="1"/>
          <p:nvPr/>
        </p:nvSpPr>
        <p:spPr>
          <a:xfrm>
            <a:off x="4010181" y="1725953"/>
            <a:ext cx="4134465" cy="1446550"/>
          </a:xfrm>
          <a:prstGeom prst="rect">
            <a:avLst/>
          </a:prstGeom>
          <a:noFill/>
        </p:spPr>
        <p:txBody>
          <a:bodyPr wrap="none" rtlCol="0">
            <a:spAutoFit/>
          </a:bodyPr>
          <a:lstStyle/>
          <a:p>
            <a:pPr lvl="0" algn="ctr"/>
            <a:r>
              <a:rPr lang="zh-TW" altLang="en-US" sz="4400" b="1" dirty="0">
                <a:solidFill>
                  <a:prstClr val="black"/>
                </a:solidFill>
                <a:latin typeface="微軟正黑體" panose="020B0604030504040204" pitchFamily="34" charset="-120"/>
                <a:ea typeface="微軟正黑體" panose="020B0604030504040204" pitchFamily="34" charset="-120"/>
              </a:rPr>
              <a:t>第三節</a:t>
            </a:r>
          </a:p>
          <a:p>
            <a:pPr lvl="0" algn="ctr"/>
            <a:r>
              <a:rPr lang="zh-TW" altLang="en-US" sz="4400" b="1" dirty="0">
                <a:solidFill>
                  <a:prstClr val="black"/>
                </a:solidFill>
                <a:latin typeface="微軟正黑體" panose="020B0604030504040204" pitchFamily="34" charset="-120"/>
                <a:ea typeface="微軟正黑體" panose="020B0604030504040204" pitchFamily="34" charset="-120"/>
              </a:rPr>
              <a:t>過馬路時看一看</a:t>
            </a:r>
          </a:p>
        </p:txBody>
      </p:sp>
    </p:spTree>
    <p:extLst>
      <p:ext uri="{BB962C8B-B14F-4D97-AF65-F5344CB8AC3E}">
        <p14:creationId xmlns:p14="http://schemas.microsoft.com/office/powerpoint/2010/main" val="39535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wdDnDiag">
          <a:fgClr>
            <a:srgbClr val="D8F4F8"/>
          </a:fgClr>
          <a:bgClr>
            <a:schemeClr val="bg1"/>
          </a:bgClr>
        </a:patt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D0565F5-35AF-CC41-F3BD-59E07FA51134}"/>
              </a:ext>
            </a:extLst>
          </p:cNvPr>
          <p:cNvSpPr/>
          <p:nvPr/>
        </p:nvSpPr>
        <p:spPr>
          <a:xfrm>
            <a:off x="304800" y="702528"/>
            <a:ext cx="11582400" cy="5751436"/>
          </a:xfrm>
          <a:custGeom>
            <a:avLst/>
            <a:gdLst>
              <a:gd name="connsiteX0" fmla="*/ 0 w 11582400"/>
              <a:gd name="connsiteY0" fmla="*/ 0 h 5751436"/>
              <a:gd name="connsiteX1" fmla="*/ 463296 w 11582400"/>
              <a:gd name="connsiteY1" fmla="*/ 0 h 5751436"/>
              <a:gd name="connsiteX2" fmla="*/ 1274064 w 11582400"/>
              <a:gd name="connsiteY2" fmla="*/ 0 h 5751436"/>
              <a:gd name="connsiteX3" fmla="*/ 1969008 w 11582400"/>
              <a:gd name="connsiteY3" fmla="*/ 0 h 5751436"/>
              <a:gd name="connsiteX4" fmla="*/ 2432304 w 11582400"/>
              <a:gd name="connsiteY4" fmla="*/ 0 h 5751436"/>
              <a:gd name="connsiteX5" fmla="*/ 2663952 w 11582400"/>
              <a:gd name="connsiteY5" fmla="*/ 0 h 5751436"/>
              <a:gd name="connsiteX6" fmla="*/ 3127248 w 11582400"/>
              <a:gd name="connsiteY6" fmla="*/ 0 h 5751436"/>
              <a:gd name="connsiteX7" fmla="*/ 3822192 w 11582400"/>
              <a:gd name="connsiteY7" fmla="*/ 0 h 5751436"/>
              <a:gd name="connsiteX8" fmla="*/ 4632960 w 11582400"/>
              <a:gd name="connsiteY8" fmla="*/ 0 h 5751436"/>
              <a:gd name="connsiteX9" fmla="*/ 4864608 w 11582400"/>
              <a:gd name="connsiteY9" fmla="*/ 0 h 5751436"/>
              <a:gd name="connsiteX10" fmla="*/ 5096256 w 11582400"/>
              <a:gd name="connsiteY10" fmla="*/ 0 h 5751436"/>
              <a:gd name="connsiteX11" fmla="*/ 5907024 w 11582400"/>
              <a:gd name="connsiteY11" fmla="*/ 0 h 5751436"/>
              <a:gd name="connsiteX12" fmla="*/ 6138672 w 11582400"/>
              <a:gd name="connsiteY12" fmla="*/ 0 h 5751436"/>
              <a:gd name="connsiteX13" fmla="*/ 6717792 w 11582400"/>
              <a:gd name="connsiteY13" fmla="*/ 0 h 5751436"/>
              <a:gd name="connsiteX14" fmla="*/ 7065264 w 11582400"/>
              <a:gd name="connsiteY14" fmla="*/ 0 h 5751436"/>
              <a:gd name="connsiteX15" fmla="*/ 7412736 w 11582400"/>
              <a:gd name="connsiteY15" fmla="*/ 0 h 5751436"/>
              <a:gd name="connsiteX16" fmla="*/ 7760208 w 11582400"/>
              <a:gd name="connsiteY16" fmla="*/ 0 h 5751436"/>
              <a:gd name="connsiteX17" fmla="*/ 8107680 w 11582400"/>
              <a:gd name="connsiteY17" fmla="*/ 0 h 5751436"/>
              <a:gd name="connsiteX18" fmla="*/ 8570976 w 11582400"/>
              <a:gd name="connsiteY18" fmla="*/ 0 h 5751436"/>
              <a:gd name="connsiteX19" fmla="*/ 8918448 w 11582400"/>
              <a:gd name="connsiteY19" fmla="*/ 0 h 5751436"/>
              <a:gd name="connsiteX20" fmla="*/ 9381744 w 11582400"/>
              <a:gd name="connsiteY20" fmla="*/ 0 h 5751436"/>
              <a:gd name="connsiteX21" fmla="*/ 10076688 w 11582400"/>
              <a:gd name="connsiteY21" fmla="*/ 0 h 5751436"/>
              <a:gd name="connsiteX22" fmla="*/ 10424160 w 11582400"/>
              <a:gd name="connsiteY22" fmla="*/ 0 h 5751436"/>
              <a:gd name="connsiteX23" fmla="*/ 10655808 w 11582400"/>
              <a:gd name="connsiteY23" fmla="*/ 0 h 5751436"/>
              <a:gd name="connsiteX24" fmla="*/ 11582400 w 11582400"/>
              <a:gd name="connsiteY24" fmla="*/ 0 h 5751436"/>
              <a:gd name="connsiteX25" fmla="*/ 11582400 w 11582400"/>
              <a:gd name="connsiteY25" fmla="*/ 402601 h 5751436"/>
              <a:gd name="connsiteX26" fmla="*/ 11582400 w 11582400"/>
              <a:gd name="connsiteY26" fmla="*/ 805201 h 5751436"/>
              <a:gd name="connsiteX27" fmla="*/ 11582400 w 11582400"/>
              <a:gd name="connsiteY27" fmla="*/ 1265316 h 5751436"/>
              <a:gd name="connsiteX28" fmla="*/ 11582400 w 11582400"/>
              <a:gd name="connsiteY28" fmla="*/ 1840460 h 5751436"/>
              <a:gd name="connsiteX29" fmla="*/ 11582400 w 11582400"/>
              <a:gd name="connsiteY29" fmla="*/ 2473117 h 5751436"/>
              <a:gd name="connsiteX30" fmla="*/ 11582400 w 11582400"/>
              <a:gd name="connsiteY30" fmla="*/ 2990747 h 5751436"/>
              <a:gd name="connsiteX31" fmla="*/ 11582400 w 11582400"/>
              <a:gd name="connsiteY31" fmla="*/ 3450862 h 5751436"/>
              <a:gd name="connsiteX32" fmla="*/ 11582400 w 11582400"/>
              <a:gd name="connsiteY32" fmla="*/ 3910976 h 5751436"/>
              <a:gd name="connsiteX33" fmla="*/ 11582400 w 11582400"/>
              <a:gd name="connsiteY33" fmla="*/ 4543634 h 5751436"/>
              <a:gd name="connsiteX34" fmla="*/ 11582400 w 11582400"/>
              <a:gd name="connsiteY34" fmla="*/ 4946235 h 5751436"/>
              <a:gd name="connsiteX35" fmla="*/ 11582400 w 11582400"/>
              <a:gd name="connsiteY35" fmla="*/ 5751436 h 5751436"/>
              <a:gd name="connsiteX36" fmla="*/ 11003280 w 11582400"/>
              <a:gd name="connsiteY36" fmla="*/ 5751436 h 5751436"/>
              <a:gd name="connsiteX37" fmla="*/ 10192512 w 11582400"/>
              <a:gd name="connsiteY37" fmla="*/ 5751436 h 5751436"/>
              <a:gd name="connsiteX38" fmla="*/ 9613392 w 11582400"/>
              <a:gd name="connsiteY38" fmla="*/ 5751436 h 5751436"/>
              <a:gd name="connsiteX39" fmla="*/ 9381744 w 11582400"/>
              <a:gd name="connsiteY39" fmla="*/ 5751436 h 5751436"/>
              <a:gd name="connsiteX40" fmla="*/ 9150096 w 11582400"/>
              <a:gd name="connsiteY40" fmla="*/ 5751436 h 5751436"/>
              <a:gd name="connsiteX41" fmla="*/ 8339328 w 11582400"/>
              <a:gd name="connsiteY41" fmla="*/ 5751436 h 5751436"/>
              <a:gd name="connsiteX42" fmla="*/ 7876032 w 11582400"/>
              <a:gd name="connsiteY42" fmla="*/ 5751436 h 5751436"/>
              <a:gd name="connsiteX43" fmla="*/ 7065264 w 11582400"/>
              <a:gd name="connsiteY43" fmla="*/ 5751436 h 5751436"/>
              <a:gd name="connsiteX44" fmla="*/ 6486144 w 11582400"/>
              <a:gd name="connsiteY44" fmla="*/ 5751436 h 5751436"/>
              <a:gd name="connsiteX45" fmla="*/ 6254496 w 11582400"/>
              <a:gd name="connsiteY45" fmla="*/ 5751436 h 5751436"/>
              <a:gd name="connsiteX46" fmla="*/ 5907024 w 11582400"/>
              <a:gd name="connsiteY46" fmla="*/ 5751436 h 5751436"/>
              <a:gd name="connsiteX47" fmla="*/ 5443728 w 11582400"/>
              <a:gd name="connsiteY47" fmla="*/ 5751436 h 5751436"/>
              <a:gd name="connsiteX48" fmla="*/ 4748784 w 11582400"/>
              <a:gd name="connsiteY48" fmla="*/ 5751436 h 5751436"/>
              <a:gd name="connsiteX49" fmla="*/ 4053840 w 11582400"/>
              <a:gd name="connsiteY49" fmla="*/ 5751436 h 5751436"/>
              <a:gd name="connsiteX50" fmla="*/ 3474720 w 11582400"/>
              <a:gd name="connsiteY50" fmla="*/ 5751436 h 5751436"/>
              <a:gd name="connsiteX51" fmla="*/ 3011424 w 11582400"/>
              <a:gd name="connsiteY51" fmla="*/ 5751436 h 5751436"/>
              <a:gd name="connsiteX52" fmla="*/ 2200656 w 11582400"/>
              <a:gd name="connsiteY52" fmla="*/ 5751436 h 5751436"/>
              <a:gd name="connsiteX53" fmla="*/ 1621536 w 11582400"/>
              <a:gd name="connsiteY53" fmla="*/ 5751436 h 5751436"/>
              <a:gd name="connsiteX54" fmla="*/ 1274064 w 11582400"/>
              <a:gd name="connsiteY54" fmla="*/ 5751436 h 5751436"/>
              <a:gd name="connsiteX55" fmla="*/ 926592 w 11582400"/>
              <a:gd name="connsiteY55" fmla="*/ 5751436 h 5751436"/>
              <a:gd name="connsiteX56" fmla="*/ 694944 w 11582400"/>
              <a:gd name="connsiteY56" fmla="*/ 5751436 h 5751436"/>
              <a:gd name="connsiteX57" fmla="*/ 0 w 11582400"/>
              <a:gd name="connsiteY57" fmla="*/ 5751436 h 5751436"/>
              <a:gd name="connsiteX58" fmla="*/ 0 w 11582400"/>
              <a:gd name="connsiteY58" fmla="*/ 5291321 h 5751436"/>
              <a:gd name="connsiteX59" fmla="*/ 0 w 11582400"/>
              <a:gd name="connsiteY59" fmla="*/ 4831206 h 5751436"/>
              <a:gd name="connsiteX60" fmla="*/ 0 w 11582400"/>
              <a:gd name="connsiteY60" fmla="*/ 4198548 h 5751436"/>
              <a:gd name="connsiteX61" fmla="*/ 0 w 11582400"/>
              <a:gd name="connsiteY61" fmla="*/ 3565890 h 5751436"/>
              <a:gd name="connsiteX62" fmla="*/ 0 w 11582400"/>
              <a:gd name="connsiteY62" fmla="*/ 2933232 h 5751436"/>
              <a:gd name="connsiteX63" fmla="*/ 0 w 11582400"/>
              <a:gd name="connsiteY63" fmla="*/ 2530632 h 5751436"/>
              <a:gd name="connsiteX64" fmla="*/ 0 w 11582400"/>
              <a:gd name="connsiteY64" fmla="*/ 2070517 h 5751436"/>
              <a:gd name="connsiteX65" fmla="*/ 0 w 11582400"/>
              <a:gd name="connsiteY65" fmla="*/ 1437859 h 5751436"/>
              <a:gd name="connsiteX66" fmla="*/ 0 w 11582400"/>
              <a:gd name="connsiteY66" fmla="*/ 747687 h 5751436"/>
              <a:gd name="connsiteX67" fmla="*/ 0 w 11582400"/>
              <a:gd name="connsiteY67" fmla="*/ 0 h 575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582400" h="5751436" fill="none" extrusionOk="0">
                <a:moveTo>
                  <a:pt x="0" y="0"/>
                </a:moveTo>
                <a:cubicBezTo>
                  <a:pt x="175319" y="-19372"/>
                  <a:pt x="320265" y="17588"/>
                  <a:pt x="463296" y="0"/>
                </a:cubicBezTo>
                <a:cubicBezTo>
                  <a:pt x="606327" y="-17588"/>
                  <a:pt x="919592" y="88472"/>
                  <a:pt x="1274064" y="0"/>
                </a:cubicBezTo>
                <a:cubicBezTo>
                  <a:pt x="1628536" y="-88472"/>
                  <a:pt x="1773499" y="408"/>
                  <a:pt x="1969008" y="0"/>
                </a:cubicBezTo>
                <a:cubicBezTo>
                  <a:pt x="2164517" y="-408"/>
                  <a:pt x="2279496" y="27318"/>
                  <a:pt x="2432304" y="0"/>
                </a:cubicBezTo>
                <a:cubicBezTo>
                  <a:pt x="2585112" y="-27318"/>
                  <a:pt x="2605414" y="23736"/>
                  <a:pt x="2663952" y="0"/>
                </a:cubicBezTo>
                <a:cubicBezTo>
                  <a:pt x="2722490" y="-23736"/>
                  <a:pt x="2935642" y="42225"/>
                  <a:pt x="3127248" y="0"/>
                </a:cubicBezTo>
                <a:cubicBezTo>
                  <a:pt x="3318854" y="-42225"/>
                  <a:pt x="3478985" y="70596"/>
                  <a:pt x="3822192" y="0"/>
                </a:cubicBezTo>
                <a:cubicBezTo>
                  <a:pt x="4165399" y="-70596"/>
                  <a:pt x="4437460" y="14821"/>
                  <a:pt x="4632960" y="0"/>
                </a:cubicBezTo>
                <a:cubicBezTo>
                  <a:pt x="4828460" y="-14821"/>
                  <a:pt x="4763999" y="6582"/>
                  <a:pt x="4864608" y="0"/>
                </a:cubicBezTo>
                <a:cubicBezTo>
                  <a:pt x="4965217" y="-6582"/>
                  <a:pt x="5037104" y="17019"/>
                  <a:pt x="5096256" y="0"/>
                </a:cubicBezTo>
                <a:cubicBezTo>
                  <a:pt x="5155408" y="-17019"/>
                  <a:pt x="5614153" y="93639"/>
                  <a:pt x="5907024" y="0"/>
                </a:cubicBezTo>
                <a:cubicBezTo>
                  <a:pt x="6199895" y="-93639"/>
                  <a:pt x="6092016" y="19389"/>
                  <a:pt x="6138672" y="0"/>
                </a:cubicBezTo>
                <a:cubicBezTo>
                  <a:pt x="6185328" y="-19389"/>
                  <a:pt x="6501882" y="24856"/>
                  <a:pt x="6717792" y="0"/>
                </a:cubicBezTo>
                <a:cubicBezTo>
                  <a:pt x="6933702" y="-24856"/>
                  <a:pt x="6903709" y="25633"/>
                  <a:pt x="7065264" y="0"/>
                </a:cubicBezTo>
                <a:cubicBezTo>
                  <a:pt x="7226819" y="-25633"/>
                  <a:pt x="7334925" y="27707"/>
                  <a:pt x="7412736" y="0"/>
                </a:cubicBezTo>
                <a:cubicBezTo>
                  <a:pt x="7490547" y="-27707"/>
                  <a:pt x="7604644" y="12915"/>
                  <a:pt x="7760208" y="0"/>
                </a:cubicBezTo>
                <a:cubicBezTo>
                  <a:pt x="7915772" y="-12915"/>
                  <a:pt x="8001665" y="21986"/>
                  <a:pt x="8107680" y="0"/>
                </a:cubicBezTo>
                <a:cubicBezTo>
                  <a:pt x="8213695" y="-21986"/>
                  <a:pt x="8368419" y="30823"/>
                  <a:pt x="8570976" y="0"/>
                </a:cubicBezTo>
                <a:cubicBezTo>
                  <a:pt x="8773533" y="-30823"/>
                  <a:pt x="8839980" y="7229"/>
                  <a:pt x="8918448" y="0"/>
                </a:cubicBezTo>
                <a:cubicBezTo>
                  <a:pt x="8996916" y="-7229"/>
                  <a:pt x="9273469" y="5811"/>
                  <a:pt x="9381744" y="0"/>
                </a:cubicBezTo>
                <a:cubicBezTo>
                  <a:pt x="9490019" y="-5811"/>
                  <a:pt x="9919239" y="13765"/>
                  <a:pt x="10076688" y="0"/>
                </a:cubicBezTo>
                <a:cubicBezTo>
                  <a:pt x="10234137" y="-13765"/>
                  <a:pt x="10261076" y="23736"/>
                  <a:pt x="10424160" y="0"/>
                </a:cubicBezTo>
                <a:cubicBezTo>
                  <a:pt x="10587244" y="-23736"/>
                  <a:pt x="10578593" y="17217"/>
                  <a:pt x="10655808" y="0"/>
                </a:cubicBezTo>
                <a:cubicBezTo>
                  <a:pt x="10733023" y="-17217"/>
                  <a:pt x="11179670" y="6376"/>
                  <a:pt x="11582400" y="0"/>
                </a:cubicBezTo>
                <a:cubicBezTo>
                  <a:pt x="11602098" y="89535"/>
                  <a:pt x="11562028" y="275926"/>
                  <a:pt x="11582400" y="402601"/>
                </a:cubicBezTo>
                <a:cubicBezTo>
                  <a:pt x="11602772" y="529276"/>
                  <a:pt x="11538291" y="721471"/>
                  <a:pt x="11582400" y="805201"/>
                </a:cubicBezTo>
                <a:cubicBezTo>
                  <a:pt x="11626509" y="888931"/>
                  <a:pt x="11569408" y="1156612"/>
                  <a:pt x="11582400" y="1265316"/>
                </a:cubicBezTo>
                <a:cubicBezTo>
                  <a:pt x="11595392" y="1374021"/>
                  <a:pt x="11521640" y="1613799"/>
                  <a:pt x="11582400" y="1840460"/>
                </a:cubicBezTo>
                <a:cubicBezTo>
                  <a:pt x="11643160" y="2067121"/>
                  <a:pt x="11539616" y="2315155"/>
                  <a:pt x="11582400" y="2473117"/>
                </a:cubicBezTo>
                <a:cubicBezTo>
                  <a:pt x="11625184" y="2631079"/>
                  <a:pt x="11523798" y="2826105"/>
                  <a:pt x="11582400" y="2990747"/>
                </a:cubicBezTo>
                <a:cubicBezTo>
                  <a:pt x="11641002" y="3155389"/>
                  <a:pt x="11539790" y="3296833"/>
                  <a:pt x="11582400" y="3450862"/>
                </a:cubicBezTo>
                <a:cubicBezTo>
                  <a:pt x="11625010" y="3604891"/>
                  <a:pt x="11538579" y="3762726"/>
                  <a:pt x="11582400" y="3910976"/>
                </a:cubicBezTo>
                <a:cubicBezTo>
                  <a:pt x="11626221" y="4059226"/>
                  <a:pt x="11518181" y="4284586"/>
                  <a:pt x="11582400" y="4543634"/>
                </a:cubicBezTo>
                <a:cubicBezTo>
                  <a:pt x="11646619" y="4802682"/>
                  <a:pt x="11574258" y="4814753"/>
                  <a:pt x="11582400" y="4946235"/>
                </a:cubicBezTo>
                <a:cubicBezTo>
                  <a:pt x="11590542" y="5077717"/>
                  <a:pt x="11516775" y="5396582"/>
                  <a:pt x="11582400" y="5751436"/>
                </a:cubicBezTo>
                <a:cubicBezTo>
                  <a:pt x="11455717" y="5798506"/>
                  <a:pt x="11191872" y="5720934"/>
                  <a:pt x="11003280" y="5751436"/>
                </a:cubicBezTo>
                <a:cubicBezTo>
                  <a:pt x="10814688" y="5781938"/>
                  <a:pt x="10442074" y="5703293"/>
                  <a:pt x="10192512" y="5751436"/>
                </a:cubicBezTo>
                <a:cubicBezTo>
                  <a:pt x="9942950" y="5799579"/>
                  <a:pt x="9822937" y="5688114"/>
                  <a:pt x="9613392" y="5751436"/>
                </a:cubicBezTo>
                <a:cubicBezTo>
                  <a:pt x="9403847" y="5814758"/>
                  <a:pt x="9471424" y="5724434"/>
                  <a:pt x="9381744" y="5751436"/>
                </a:cubicBezTo>
                <a:cubicBezTo>
                  <a:pt x="9292064" y="5778438"/>
                  <a:pt x="9201014" y="5751012"/>
                  <a:pt x="9150096" y="5751436"/>
                </a:cubicBezTo>
                <a:cubicBezTo>
                  <a:pt x="9099178" y="5751860"/>
                  <a:pt x="8565406" y="5698193"/>
                  <a:pt x="8339328" y="5751436"/>
                </a:cubicBezTo>
                <a:cubicBezTo>
                  <a:pt x="8113250" y="5804679"/>
                  <a:pt x="8077284" y="5740457"/>
                  <a:pt x="7876032" y="5751436"/>
                </a:cubicBezTo>
                <a:cubicBezTo>
                  <a:pt x="7674780" y="5762415"/>
                  <a:pt x="7384506" y="5678701"/>
                  <a:pt x="7065264" y="5751436"/>
                </a:cubicBezTo>
                <a:cubicBezTo>
                  <a:pt x="6746022" y="5824171"/>
                  <a:pt x="6685778" y="5741257"/>
                  <a:pt x="6486144" y="5751436"/>
                </a:cubicBezTo>
                <a:cubicBezTo>
                  <a:pt x="6286510" y="5761615"/>
                  <a:pt x="6353144" y="5737413"/>
                  <a:pt x="6254496" y="5751436"/>
                </a:cubicBezTo>
                <a:cubicBezTo>
                  <a:pt x="6155848" y="5765459"/>
                  <a:pt x="6026007" y="5720091"/>
                  <a:pt x="5907024" y="5751436"/>
                </a:cubicBezTo>
                <a:cubicBezTo>
                  <a:pt x="5788041" y="5782781"/>
                  <a:pt x="5552355" y="5716964"/>
                  <a:pt x="5443728" y="5751436"/>
                </a:cubicBezTo>
                <a:cubicBezTo>
                  <a:pt x="5335101" y="5785908"/>
                  <a:pt x="5056622" y="5673697"/>
                  <a:pt x="4748784" y="5751436"/>
                </a:cubicBezTo>
                <a:cubicBezTo>
                  <a:pt x="4440946" y="5829175"/>
                  <a:pt x="4271054" y="5743760"/>
                  <a:pt x="4053840" y="5751436"/>
                </a:cubicBezTo>
                <a:cubicBezTo>
                  <a:pt x="3836626" y="5759112"/>
                  <a:pt x="3663481" y="5718728"/>
                  <a:pt x="3474720" y="5751436"/>
                </a:cubicBezTo>
                <a:cubicBezTo>
                  <a:pt x="3285959" y="5784144"/>
                  <a:pt x="3232327" y="5707017"/>
                  <a:pt x="3011424" y="5751436"/>
                </a:cubicBezTo>
                <a:cubicBezTo>
                  <a:pt x="2790521" y="5795855"/>
                  <a:pt x="2503071" y="5729633"/>
                  <a:pt x="2200656" y="5751436"/>
                </a:cubicBezTo>
                <a:cubicBezTo>
                  <a:pt x="1898241" y="5773239"/>
                  <a:pt x="1755049" y="5749173"/>
                  <a:pt x="1621536" y="5751436"/>
                </a:cubicBezTo>
                <a:cubicBezTo>
                  <a:pt x="1488023" y="5753699"/>
                  <a:pt x="1358488" y="5745603"/>
                  <a:pt x="1274064" y="5751436"/>
                </a:cubicBezTo>
                <a:cubicBezTo>
                  <a:pt x="1189640" y="5757269"/>
                  <a:pt x="1061851" y="5710227"/>
                  <a:pt x="926592" y="5751436"/>
                </a:cubicBezTo>
                <a:cubicBezTo>
                  <a:pt x="791333" y="5792645"/>
                  <a:pt x="760787" y="5729393"/>
                  <a:pt x="694944" y="5751436"/>
                </a:cubicBezTo>
                <a:cubicBezTo>
                  <a:pt x="629101" y="5773479"/>
                  <a:pt x="262728" y="5695265"/>
                  <a:pt x="0" y="5751436"/>
                </a:cubicBezTo>
                <a:cubicBezTo>
                  <a:pt x="-31522" y="5623596"/>
                  <a:pt x="13908" y="5503156"/>
                  <a:pt x="0" y="5291321"/>
                </a:cubicBezTo>
                <a:cubicBezTo>
                  <a:pt x="-13908" y="5079487"/>
                  <a:pt x="45428" y="5009046"/>
                  <a:pt x="0" y="4831206"/>
                </a:cubicBezTo>
                <a:cubicBezTo>
                  <a:pt x="-45428" y="4653366"/>
                  <a:pt x="71891" y="4435370"/>
                  <a:pt x="0" y="4198548"/>
                </a:cubicBezTo>
                <a:cubicBezTo>
                  <a:pt x="-71891" y="3961726"/>
                  <a:pt x="51777" y="3829780"/>
                  <a:pt x="0" y="3565890"/>
                </a:cubicBezTo>
                <a:cubicBezTo>
                  <a:pt x="-51777" y="3302000"/>
                  <a:pt x="22038" y="3147020"/>
                  <a:pt x="0" y="2933232"/>
                </a:cubicBezTo>
                <a:cubicBezTo>
                  <a:pt x="-22038" y="2719444"/>
                  <a:pt x="23040" y="2617389"/>
                  <a:pt x="0" y="2530632"/>
                </a:cubicBezTo>
                <a:cubicBezTo>
                  <a:pt x="-23040" y="2443875"/>
                  <a:pt x="29570" y="2230729"/>
                  <a:pt x="0" y="2070517"/>
                </a:cubicBezTo>
                <a:cubicBezTo>
                  <a:pt x="-29570" y="1910306"/>
                  <a:pt x="33268" y="1590469"/>
                  <a:pt x="0" y="1437859"/>
                </a:cubicBezTo>
                <a:cubicBezTo>
                  <a:pt x="-33268" y="1285249"/>
                  <a:pt x="35683" y="901829"/>
                  <a:pt x="0" y="747687"/>
                </a:cubicBezTo>
                <a:cubicBezTo>
                  <a:pt x="-35683" y="593545"/>
                  <a:pt x="64981" y="276741"/>
                  <a:pt x="0" y="0"/>
                </a:cubicBezTo>
                <a:close/>
              </a:path>
              <a:path w="11582400" h="5751436" stroke="0" extrusionOk="0">
                <a:moveTo>
                  <a:pt x="0" y="0"/>
                </a:moveTo>
                <a:cubicBezTo>
                  <a:pt x="129870" y="-27241"/>
                  <a:pt x="319419" y="12008"/>
                  <a:pt x="463296" y="0"/>
                </a:cubicBezTo>
                <a:cubicBezTo>
                  <a:pt x="607173" y="-12008"/>
                  <a:pt x="623530" y="3825"/>
                  <a:pt x="694944" y="0"/>
                </a:cubicBezTo>
                <a:cubicBezTo>
                  <a:pt x="766358" y="-3825"/>
                  <a:pt x="1160528" y="47790"/>
                  <a:pt x="1505712" y="0"/>
                </a:cubicBezTo>
                <a:cubicBezTo>
                  <a:pt x="1850896" y="-47790"/>
                  <a:pt x="1794717" y="15473"/>
                  <a:pt x="1969008" y="0"/>
                </a:cubicBezTo>
                <a:cubicBezTo>
                  <a:pt x="2143299" y="-15473"/>
                  <a:pt x="2281126" y="34150"/>
                  <a:pt x="2432304" y="0"/>
                </a:cubicBezTo>
                <a:cubicBezTo>
                  <a:pt x="2583482" y="-34150"/>
                  <a:pt x="3055191" y="34097"/>
                  <a:pt x="3243072" y="0"/>
                </a:cubicBezTo>
                <a:cubicBezTo>
                  <a:pt x="3430953" y="-34097"/>
                  <a:pt x="3480732" y="1081"/>
                  <a:pt x="3590544" y="0"/>
                </a:cubicBezTo>
                <a:cubicBezTo>
                  <a:pt x="3700356" y="-1081"/>
                  <a:pt x="3995993" y="15334"/>
                  <a:pt x="4401312" y="0"/>
                </a:cubicBezTo>
                <a:cubicBezTo>
                  <a:pt x="4806631" y="-15334"/>
                  <a:pt x="4956830" y="31955"/>
                  <a:pt x="5212080" y="0"/>
                </a:cubicBezTo>
                <a:cubicBezTo>
                  <a:pt x="5467330" y="-31955"/>
                  <a:pt x="5666241" y="38979"/>
                  <a:pt x="5791200" y="0"/>
                </a:cubicBezTo>
                <a:cubicBezTo>
                  <a:pt x="5916159" y="-38979"/>
                  <a:pt x="6284034" y="45911"/>
                  <a:pt x="6601968" y="0"/>
                </a:cubicBezTo>
                <a:cubicBezTo>
                  <a:pt x="6919902" y="-45911"/>
                  <a:pt x="6916660" y="53572"/>
                  <a:pt x="7065264" y="0"/>
                </a:cubicBezTo>
                <a:cubicBezTo>
                  <a:pt x="7213868" y="-53572"/>
                  <a:pt x="7314392" y="35140"/>
                  <a:pt x="7528560" y="0"/>
                </a:cubicBezTo>
                <a:cubicBezTo>
                  <a:pt x="7742728" y="-35140"/>
                  <a:pt x="7942695" y="57247"/>
                  <a:pt x="8223504" y="0"/>
                </a:cubicBezTo>
                <a:cubicBezTo>
                  <a:pt x="8504313" y="-57247"/>
                  <a:pt x="8479783" y="4683"/>
                  <a:pt x="8686800" y="0"/>
                </a:cubicBezTo>
                <a:cubicBezTo>
                  <a:pt x="8893817" y="-4683"/>
                  <a:pt x="9145337" y="59676"/>
                  <a:pt x="9497568" y="0"/>
                </a:cubicBezTo>
                <a:cubicBezTo>
                  <a:pt x="9849799" y="-59676"/>
                  <a:pt x="10062642" y="17415"/>
                  <a:pt x="10308336" y="0"/>
                </a:cubicBezTo>
                <a:cubicBezTo>
                  <a:pt x="10554030" y="-17415"/>
                  <a:pt x="10679353" y="45383"/>
                  <a:pt x="10887456" y="0"/>
                </a:cubicBezTo>
                <a:cubicBezTo>
                  <a:pt x="11095559" y="-45383"/>
                  <a:pt x="11332655" y="19169"/>
                  <a:pt x="11582400" y="0"/>
                </a:cubicBezTo>
                <a:cubicBezTo>
                  <a:pt x="11624191" y="137924"/>
                  <a:pt x="11559949" y="307038"/>
                  <a:pt x="11582400" y="402601"/>
                </a:cubicBezTo>
                <a:cubicBezTo>
                  <a:pt x="11604851" y="498164"/>
                  <a:pt x="11580853" y="660603"/>
                  <a:pt x="11582400" y="862715"/>
                </a:cubicBezTo>
                <a:cubicBezTo>
                  <a:pt x="11583947" y="1064827"/>
                  <a:pt x="11514591" y="1299367"/>
                  <a:pt x="11582400" y="1495373"/>
                </a:cubicBezTo>
                <a:cubicBezTo>
                  <a:pt x="11650209" y="1691379"/>
                  <a:pt x="11576464" y="1863445"/>
                  <a:pt x="11582400" y="2013003"/>
                </a:cubicBezTo>
                <a:cubicBezTo>
                  <a:pt x="11588336" y="2162561"/>
                  <a:pt x="11543800" y="2247216"/>
                  <a:pt x="11582400" y="2473117"/>
                </a:cubicBezTo>
                <a:cubicBezTo>
                  <a:pt x="11621000" y="2699018"/>
                  <a:pt x="11510058" y="2851347"/>
                  <a:pt x="11582400" y="3105775"/>
                </a:cubicBezTo>
                <a:cubicBezTo>
                  <a:pt x="11654742" y="3360203"/>
                  <a:pt x="11573160" y="3403722"/>
                  <a:pt x="11582400" y="3680919"/>
                </a:cubicBezTo>
                <a:cubicBezTo>
                  <a:pt x="11591640" y="3958116"/>
                  <a:pt x="11577493" y="4109298"/>
                  <a:pt x="11582400" y="4256063"/>
                </a:cubicBezTo>
                <a:cubicBezTo>
                  <a:pt x="11587307" y="4402828"/>
                  <a:pt x="11517083" y="4743303"/>
                  <a:pt x="11582400" y="4946235"/>
                </a:cubicBezTo>
                <a:cubicBezTo>
                  <a:pt x="11647717" y="5149167"/>
                  <a:pt x="11488182" y="5483397"/>
                  <a:pt x="11582400" y="5751436"/>
                </a:cubicBezTo>
                <a:cubicBezTo>
                  <a:pt x="11507320" y="5756983"/>
                  <a:pt x="11400260" y="5745763"/>
                  <a:pt x="11350752" y="5751436"/>
                </a:cubicBezTo>
                <a:cubicBezTo>
                  <a:pt x="11301244" y="5757109"/>
                  <a:pt x="10915501" y="5726300"/>
                  <a:pt x="10655808" y="5751436"/>
                </a:cubicBezTo>
                <a:cubicBezTo>
                  <a:pt x="10396115" y="5776572"/>
                  <a:pt x="10495169" y="5736910"/>
                  <a:pt x="10424160" y="5751436"/>
                </a:cubicBezTo>
                <a:cubicBezTo>
                  <a:pt x="10353151" y="5765962"/>
                  <a:pt x="9873412" y="5688332"/>
                  <a:pt x="9729216" y="5751436"/>
                </a:cubicBezTo>
                <a:cubicBezTo>
                  <a:pt x="9585020" y="5814540"/>
                  <a:pt x="9471006" y="5729445"/>
                  <a:pt x="9381744" y="5751436"/>
                </a:cubicBezTo>
                <a:cubicBezTo>
                  <a:pt x="9292482" y="5773427"/>
                  <a:pt x="9227467" y="5747315"/>
                  <a:pt x="9150096" y="5751436"/>
                </a:cubicBezTo>
                <a:cubicBezTo>
                  <a:pt x="9072725" y="5755557"/>
                  <a:pt x="8974218" y="5735362"/>
                  <a:pt x="8802624" y="5751436"/>
                </a:cubicBezTo>
                <a:cubicBezTo>
                  <a:pt x="8631030" y="5767510"/>
                  <a:pt x="8303125" y="5683640"/>
                  <a:pt x="8107680" y="5751436"/>
                </a:cubicBezTo>
                <a:cubicBezTo>
                  <a:pt x="7912235" y="5819232"/>
                  <a:pt x="7932061" y="5712432"/>
                  <a:pt x="7760208" y="5751436"/>
                </a:cubicBezTo>
                <a:cubicBezTo>
                  <a:pt x="7588355" y="5790440"/>
                  <a:pt x="7609409" y="5742263"/>
                  <a:pt x="7528560" y="5751436"/>
                </a:cubicBezTo>
                <a:cubicBezTo>
                  <a:pt x="7447711" y="5760609"/>
                  <a:pt x="7301242" y="5730192"/>
                  <a:pt x="7181088" y="5751436"/>
                </a:cubicBezTo>
                <a:cubicBezTo>
                  <a:pt x="7060934" y="5772680"/>
                  <a:pt x="6895085" y="5740117"/>
                  <a:pt x="6717792" y="5751436"/>
                </a:cubicBezTo>
                <a:cubicBezTo>
                  <a:pt x="6540499" y="5762755"/>
                  <a:pt x="6306072" y="5682436"/>
                  <a:pt x="6138672" y="5751436"/>
                </a:cubicBezTo>
                <a:cubicBezTo>
                  <a:pt x="5971272" y="5820436"/>
                  <a:pt x="5960826" y="5726414"/>
                  <a:pt x="5791200" y="5751436"/>
                </a:cubicBezTo>
                <a:cubicBezTo>
                  <a:pt x="5621574" y="5776458"/>
                  <a:pt x="5312962" y="5656180"/>
                  <a:pt x="4980432" y="5751436"/>
                </a:cubicBezTo>
                <a:cubicBezTo>
                  <a:pt x="4647902" y="5846692"/>
                  <a:pt x="4600179" y="5692819"/>
                  <a:pt x="4401312" y="5751436"/>
                </a:cubicBezTo>
                <a:cubicBezTo>
                  <a:pt x="4202445" y="5810053"/>
                  <a:pt x="3882312" y="5661808"/>
                  <a:pt x="3590544" y="5751436"/>
                </a:cubicBezTo>
                <a:cubicBezTo>
                  <a:pt x="3298776" y="5841064"/>
                  <a:pt x="3187804" y="5727571"/>
                  <a:pt x="2895600" y="5751436"/>
                </a:cubicBezTo>
                <a:cubicBezTo>
                  <a:pt x="2603396" y="5775301"/>
                  <a:pt x="2554238" y="5711701"/>
                  <a:pt x="2432304" y="5751436"/>
                </a:cubicBezTo>
                <a:cubicBezTo>
                  <a:pt x="2310370" y="5791171"/>
                  <a:pt x="2006717" y="5674755"/>
                  <a:pt x="1737360" y="5751436"/>
                </a:cubicBezTo>
                <a:cubicBezTo>
                  <a:pt x="1468003" y="5828117"/>
                  <a:pt x="1471284" y="5749692"/>
                  <a:pt x="1389888" y="5751436"/>
                </a:cubicBezTo>
                <a:cubicBezTo>
                  <a:pt x="1308492" y="5753180"/>
                  <a:pt x="1011835" y="5694709"/>
                  <a:pt x="810768" y="5751436"/>
                </a:cubicBezTo>
                <a:cubicBezTo>
                  <a:pt x="609701" y="5808163"/>
                  <a:pt x="626808" y="5747673"/>
                  <a:pt x="579120" y="5751436"/>
                </a:cubicBezTo>
                <a:cubicBezTo>
                  <a:pt x="531432" y="5755199"/>
                  <a:pt x="126860" y="5718982"/>
                  <a:pt x="0" y="5751436"/>
                </a:cubicBezTo>
                <a:cubicBezTo>
                  <a:pt x="-20315" y="5551189"/>
                  <a:pt x="45081" y="5426217"/>
                  <a:pt x="0" y="5176292"/>
                </a:cubicBezTo>
                <a:cubicBezTo>
                  <a:pt x="-45081" y="4926367"/>
                  <a:pt x="31148" y="4698658"/>
                  <a:pt x="0" y="4543634"/>
                </a:cubicBezTo>
                <a:cubicBezTo>
                  <a:pt x="-31148" y="4388610"/>
                  <a:pt x="42065" y="4055507"/>
                  <a:pt x="0" y="3910976"/>
                </a:cubicBezTo>
                <a:cubicBezTo>
                  <a:pt x="-42065" y="3766445"/>
                  <a:pt x="24607" y="3601456"/>
                  <a:pt x="0" y="3450862"/>
                </a:cubicBezTo>
                <a:cubicBezTo>
                  <a:pt x="-24607" y="3300268"/>
                  <a:pt x="1647" y="3061308"/>
                  <a:pt x="0" y="2760689"/>
                </a:cubicBezTo>
                <a:cubicBezTo>
                  <a:pt x="-1647" y="2460070"/>
                  <a:pt x="55419" y="2331315"/>
                  <a:pt x="0" y="2185546"/>
                </a:cubicBezTo>
                <a:cubicBezTo>
                  <a:pt x="-55419" y="2039777"/>
                  <a:pt x="47814" y="1874616"/>
                  <a:pt x="0" y="1782945"/>
                </a:cubicBezTo>
                <a:cubicBezTo>
                  <a:pt x="-47814" y="1691274"/>
                  <a:pt x="67251" y="1477744"/>
                  <a:pt x="0" y="1207802"/>
                </a:cubicBezTo>
                <a:cubicBezTo>
                  <a:pt x="-67251" y="937860"/>
                  <a:pt x="57017" y="851473"/>
                  <a:pt x="0" y="690172"/>
                </a:cubicBezTo>
                <a:cubicBezTo>
                  <a:pt x="-57017" y="528871"/>
                  <a:pt x="42033" y="321402"/>
                  <a:pt x="0" y="0"/>
                </a:cubicBezTo>
                <a:close/>
              </a:path>
            </a:pathLst>
          </a:custGeom>
          <a:solidFill>
            <a:schemeClr val="bg1"/>
          </a:solidFill>
          <a:ln>
            <a:solidFill>
              <a:srgbClr val="098E8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矩形: 圓角 3">
            <a:extLst>
              <a:ext uri="{FF2B5EF4-FFF2-40B4-BE49-F238E27FC236}">
                <a16:creationId xmlns:a16="http://schemas.microsoft.com/office/drawing/2014/main" id="{DF2D4FEE-1442-964E-447C-3D162E935DC3}"/>
              </a:ext>
            </a:extLst>
          </p:cNvPr>
          <p:cNvSpPr/>
          <p:nvPr/>
        </p:nvSpPr>
        <p:spPr>
          <a:xfrm>
            <a:off x="4793511" y="361637"/>
            <a:ext cx="2604977" cy="776177"/>
          </a:xfrm>
          <a:prstGeom prst="roundRect">
            <a:avLst/>
          </a:prstGeom>
          <a:solidFill>
            <a:srgbClr val="098E8E"/>
          </a:solidFill>
          <a:ln>
            <a:solidFill>
              <a:srgbClr val="098E8E"/>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教學提醒</a:t>
            </a:r>
          </a:p>
        </p:txBody>
      </p:sp>
      <p:sp>
        <p:nvSpPr>
          <p:cNvPr id="8" name="矩形 7">
            <a:extLst>
              <a:ext uri="{FF2B5EF4-FFF2-40B4-BE49-F238E27FC236}">
                <a16:creationId xmlns:a16="http://schemas.microsoft.com/office/drawing/2014/main" id="{DFAA1419-EBC4-C6F2-2FAE-4FA61007A823}"/>
              </a:ext>
            </a:extLst>
          </p:cNvPr>
          <p:cNvSpPr/>
          <p:nvPr/>
        </p:nvSpPr>
        <p:spPr>
          <a:xfrm>
            <a:off x="763077" y="2382160"/>
            <a:ext cx="10621925" cy="77617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本模組「平安行，好心情」為中年級行人主題課程，共規畫</a:t>
            </a:r>
            <a:r>
              <a:rPr lang="en-US" altLang="zh-TW"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4</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節課，包含：行人危險知多少</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(1</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、停在安全的地方</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(1</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，過馬路時看一看</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(1</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，以及穿越道路停看聽</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(1</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9" name="矩形 8">
            <a:extLst>
              <a:ext uri="{FF2B5EF4-FFF2-40B4-BE49-F238E27FC236}">
                <a16:creationId xmlns:a16="http://schemas.microsoft.com/office/drawing/2014/main" id="{48869CA3-12D7-3566-184E-B480138CCD0F}"/>
              </a:ext>
            </a:extLst>
          </p:cNvPr>
          <p:cNvSpPr/>
          <p:nvPr/>
        </p:nvSpPr>
        <p:spPr>
          <a:xfrm>
            <a:off x="763077" y="3289801"/>
            <a:ext cx="10621925" cy="141766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模組主要以辨識各類道路環境的常見危險，認識車輛特性與危險，學習並演練安全穿越路口的方法為目標，學習內容包含：：</a:t>
            </a:r>
          </a:p>
          <a:p>
            <a:pPr marL="714375" marR="0" lvl="0" indent="-357188"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了解用路行為的重要。</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a:p>
            <a:pPr marL="714375" marR="0" lvl="0" indent="-357188"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能辨識道路環境與不同路口型態、不同狀況的潛藏危險。</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a:p>
            <a:pPr marL="714375" marR="0" lvl="0" indent="-357188"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認識視野死角與內輪差 。</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3" name="矩形 2">
            <a:extLst>
              <a:ext uri="{FF2B5EF4-FFF2-40B4-BE49-F238E27FC236}">
                <a16:creationId xmlns:a16="http://schemas.microsoft.com/office/drawing/2014/main" id="{ADA7A17A-AB12-6164-5221-09A6B4662DAC}"/>
              </a:ext>
            </a:extLst>
          </p:cNvPr>
          <p:cNvSpPr/>
          <p:nvPr/>
        </p:nvSpPr>
        <p:spPr>
          <a:xfrm>
            <a:off x="763078" y="1379234"/>
            <a:ext cx="10621925" cy="89143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91" indent="-342891" defTabSz="914377">
              <a:buFont typeface="+mj-lt"/>
              <a:buAutoNum type="arabicPeriod"/>
              <a:defRPr/>
            </a:pPr>
            <a:r>
              <a:rPr lang="zh-TW" altLang="en-US"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本教學簡報依據交通部、教育部</a:t>
            </a:r>
            <a:r>
              <a:rPr lang="en-US" altLang="zh-TW"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112</a:t>
            </a:r>
            <a:r>
              <a:rPr lang="zh-TW" altLang="en-US"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年出版之「交通安全教案手冊</a:t>
            </a:r>
            <a:r>
              <a:rPr lang="en-US" altLang="zh-TW"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a:t>
            </a:r>
            <a:r>
              <a:rPr lang="zh-TW" altLang="en-US"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修訂版</a:t>
            </a:r>
            <a:r>
              <a:rPr lang="en-US" altLang="zh-TW"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a:t>
            </a:r>
            <a:r>
              <a:rPr lang="zh-TW" altLang="en-US"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」所編製。教師使用本簡報前請先至</a:t>
            </a:r>
            <a:r>
              <a:rPr lang="en-US" altLang="zh-TW"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hlinkClick r:id="rId3"/>
              </a:rPr>
              <a:t>https://tinyurl.com/273ncd3y</a:t>
            </a:r>
            <a:r>
              <a:rPr lang="zh-TW" altLang="en-US"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下載教案手冊電子檔，了解學習活動流程，另可從連結中下載學習單電子檔，供教學運用。</a:t>
            </a:r>
            <a:endParaRPr lang="en-US" altLang="zh-TW" sz="1600"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2" name="矩形 1">
            <a:extLst>
              <a:ext uri="{FF2B5EF4-FFF2-40B4-BE49-F238E27FC236}">
                <a16:creationId xmlns:a16="http://schemas.microsoft.com/office/drawing/2014/main" id="{4F421CBA-3CD9-948F-6BC1-0FBC998E28C0}"/>
              </a:ext>
            </a:extLst>
          </p:cNvPr>
          <p:cNvSpPr/>
          <p:nvPr/>
        </p:nvSpPr>
        <p:spPr>
          <a:xfrm>
            <a:off x="763075" y="5410775"/>
            <a:ext cx="10621925" cy="4480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354" rtl="0" eaLnBrk="1" fontAlgn="auto" latinLnBrk="0" hangingPunct="1">
              <a:lnSpc>
                <a:spcPct val="100000"/>
              </a:lnSpc>
              <a:spcBef>
                <a:spcPts val="0"/>
              </a:spcBef>
              <a:spcAft>
                <a:spcPts val="0"/>
              </a:spcAft>
              <a:buClrTx/>
              <a:buSzTx/>
              <a:buFont typeface="+mj-lt"/>
              <a:buAutoNum type="arabicPeriod" startAt="5"/>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使用簡報前，請查看簡報備忘稿的提醒內容。</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6" name="矩形 5">
            <a:extLst>
              <a:ext uri="{FF2B5EF4-FFF2-40B4-BE49-F238E27FC236}">
                <a16:creationId xmlns:a16="http://schemas.microsoft.com/office/drawing/2014/main" id="{1F46E979-3177-BA20-92D3-15DB430151D9}"/>
              </a:ext>
            </a:extLst>
          </p:cNvPr>
          <p:cNvSpPr/>
          <p:nvPr/>
        </p:nvSpPr>
        <p:spPr>
          <a:xfrm>
            <a:off x="763076" y="4824568"/>
            <a:ext cx="10621925" cy="4480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354" rtl="0" eaLnBrk="1" fontAlgn="auto" latinLnBrk="0" hangingPunct="1">
              <a:lnSpc>
                <a:spcPct val="100000"/>
              </a:lnSpc>
              <a:spcBef>
                <a:spcPts val="0"/>
              </a:spcBef>
              <a:spcAft>
                <a:spcPts val="0"/>
              </a:spcAft>
              <a:buClrTx/>
              <a:buSzTx/>
              <a:buFont typeface="+mj-lt"/>
              <a:buAutoNum type="arabicPeriod" startAt="4"/>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本簡報使用「微軟正黑體」，若教師無字體，請安裝後再開啟簡報。</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Tree>
    <p:extLst>
      <p:ext uri="{BB962C8B-B14F-4D97-AF65-F5344CB8AC3E}">
        <p14:creationId xmlns:p14="http://schemas.microsoft.com/office/powerpoint/2010/main" val="2404207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pic>
        <p:nvPicPr>
          <p:cNvPr id="12" name="圖片 11">
            <a:hlinkClick r:id="rId3"/>
            <a:extLst>
              <a:ext uri="{FF2B5EF4-FFF2-40B4-BE49-F238E27FC236}">
                <a16:creationId xmlns:a16="http://schemas.microsoft.com/office/drawing/2014/main" id="{EFBC1DCC-9239-0DB8-4B10-7A5925A0C162}"/>
              </a:ext>
            </a:extLst>
          </p:cNvPr>
          <p:cNvPicPr>
            <a:picLocks noChangeAspect="1"/>
          </p:cNvPicPr>
          <p:nvPr/>
        </p:nvPicPr>
        <p:blipFill>
          <a:blip r:embed="rId4"/>
          <a:stretch>
            <a:fillRect/>
          </a:stretch>
        </p:blipFill>
        <p:spPr>
          <a:xfrm>
            <a:off x="676822" y="2543994"/>
            <a:ext cx="5225831" cy="3401857"/>
          </a:xfrm>
          <a:prstGeom prst="rect">
            <a:avLst/>
          </a:prstGeom>
        </p:spPr>
      </p:pic>
      <p:sp>
        <p:nvSpPr>
          <p:cNvPr id="10" name="文字方塊 9"/>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引起動機</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│活動一：交通規則有保障</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B9E3AB3-34E4-610F-F357-5FA0A3738660}"/>
              </a:ext>
            </a:extLst>
          </p:cNvPr>
          <p:cNvSpPr/>
          <p:nvPr/>
        </p:nvSpPr>
        <p:spPr>
          <a:xfrm>
            <a:off x="571500" y="550893"/>
            <a:ext cx="11341099" cy="1608107"/>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吃完晚餐後，</a:t>
            </a:r>
            <a:r>
              <a:rPr kumimoji="0" lang="zh-TW" altLang="en-US" sz="32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小蘋果</a:t>
            </a:r>
            <a:r>
              <a:rPr kumimoji="0" lang="zh-TW" altLang="en-US"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一家人在客廳一邊看著電視、一邊聊天，</a:t>
            </a:r>
            <a:endParaRPr kumimoji="0" lang="en-US" altLang="zh-TW"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這時候新聞</a:t>
            </a:r>
            <a:r>
              <a:rPr lang="zh-TW" altLang="en-US" sz="3200" b="1" dirty="0">
                <a:solidFill>
                  <a:prstClr val="black"/>
                </a:solidFill>
                <a:latin typeface="微軟正黑體" panose="020B0604030504040204" pitchFamily="34" charset="-120"/>
                <a:ea typeface="微軟正黑體" panose="020B0604030504040204" pitchFamily="34" charset="-120"/>
              </a:rPr>
              <a:t>主播</a:t>
            </a:r>
            <a:r>
              <a:rPr kumimoji="0" lang="zh-TW" altLang="en-US"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報導著</a:t>
            </a:r>
            <a:r>
              <a:rPr lang="zh-TW" altLang="en-US" sz="3200" b="1" dirty="0">
                <a:solidFill>
                  <a:prstClr val="black"/>
                </a:solidFill>
                <a:latin typeface="微軟正黑體" panose="020B0604030504040204" pitchFamily="34" charset="-120"/>
                <a:ea typeface="微軟正黑體" panose="020B0604030504040204" pitchFamily="34" charset="-120"/>
              </a:rPr>
              <a:t>「</a:t>
            </a:r>
            <a:r>
              <a:rPr kumimoji="0" lang="zh-TW" altLang="en-US"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臺灣電力公司興達發電廠因不明原因全廠停機</a:t>
            </a:r>
            <a:r>
              <a:rPr kumimoji="0" lang="en-US" altLang="zh-TW"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 name="文字方塊 21">
            <a:extLst>
              <a:ext uri="{FF2B5EF4-FFF2-40B4-BE49-F238E27FC236}">
                <a16:creationId xmlns:a16="http://schemas.microsoft.com/office/drawing/2014/main" id="{1C2EB5CF-F20F-2FB1-34FE-8D4E8C04D395}"/>
              </a:ext>
            </a:extLst>
          </p:cNvPr>
          <p:cNvSpPr txBox="1"/>
          <p:nvPr/>
        </p:nvSpPr>
        <p:spPr>
          <a:xfrm>
            <a:off x="6402966" y="3013486"/>
            <a:ext cx="5509633" cy="954107"/>
          </a:xfrm>
          <a:prstGeom prst="rect">
            <a:avLst/>
          </a:prstGeom>
          <a:noFill/>
        </p:spPr>
        <p:txBody>
          <a:bodyPr wrap="square">
            <a:spAutoFit/>
          </a:bodyPr>
          <a:lstStyle/>
          <a:p>
            <a:pPr algn="l"/>
            <a:r>
              <a:rPr lang="zh-TW" altLang="en-US" sz="2800" b="0" i="0" u="none" strike="noStrike" baseline="0" dirty="0">
                <a:latin typeface="微軟正黑體" panose="020B0604030504040204" pitchFamily="34" charset="-120"/>
                <a:ea typeface="微軟正黑體" panose="020B0604030504040204" pitchFamily="34" charset="-120"/>
              </a:rPr>
              <a:t>小蘋果問爸爸：為什麼沒有號誌會導致交通混亂呢？</a:t>
            </a:r>
            <a:endParaRPr kumimoji="0" lang="zh-TW" altLang="en-US" sz="5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nvGrpSpPr>
          <p:cNvPr id="7" name="群組 6">
            <a:extLst>
              <a:ext uri="{FF2B5EF4-FFF2-40B4-BE49-F238E27FC236}">
                <a16:creationId xmlns:a16="http://schemas.microsoft.com/office/drawing/2014/main" id="{9B628C71-AB03-2B2B-E3A9-20513321540B}"/>
              </a:ext>
            </a:extLst>
          </p:cNvPr>
          <p:cNvGrpSpPr/>
          <p:nvPr/>
        </p:nvGrpSpPr>
        <p:grpSpPr>
          <a:xfrm>
            <a:off x="2332565" y="3760074"/>
            <a:ext cx="1576919" cy="1062006"/>
            <a:chOff x="3243094" y="5267994"/>
            <a:chExt cx="914400" cy="615820"/>
          </a:xfrm>
        </p:grpSpPr>
        <p:sp>
          <p:nvSpPr>
            <p:cNvPr id="8" name="Google Shape;94;p1">
              <a:hlinkClick r:id="rId3"/>
              <a:extLst>
                <a:ext uri="{FF2B5EF4-FFF2-40B4-BE49-F238E27FC236}">
                  <a16:creationId xmlns:a16="http://schemas.microsoft.com/office/drawing/2014/main" id="{0A0EB3D4-6A93-87D7-CDF6-8674D328D016}"/>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9" name="Google Shape;95;p1">
              <a:hlinkClick r:id="rId3"/>
              <a:extLst>
                <a:ext uri="{FF2B5EF4-FFF2-40B4-BE49-F238E27FC236}">
                  <a16:creationId xmlns:a16="http://schemas.microsoft.com/office/drawing/2014/main" id="{52536B2A-396E-A835-8467-00017FB0A29E}"/>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2" name="文字方塊 1">
            <a:extLst>
              <a:ext uri="{FF2B5EF4-FFF2-40B4-BE49-F238E27FC236}">
                <a16:creationId xmlns:a16="http://schemas.microsoft.com/office/drawing/2014/main" id="{806894DC-585B-9164-F4C3-69F8EA1A7C43}"/>
              </a:ext>
            </a:extLst>
          </p:cNvPr>
          <p:cNvSpPr txBox="1"/>
          <p:nvPr/>
        </p:nvSpPr>
        <p:spPr>
          <a:xfrm>
            <a:off x="6402966" y="4244922"/>
            <a:ext cx="5112212" cy="954107"/>
          </a:xfrm>
          <a:prstGeom prst="rect">
            <a:avLst/>
          </a:prstGeom>
          <a:solidFill>
            <a:schemeClr val="bg1">
              <a:lumMod val="95000"/>
            </a:schemeClr>
          </a:solidFill>
          <a:ln>
            <a:noFill/>
          </a:ln>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自己先想</a:t>
            </a:r>
            <a:r>
              <a:rPr lang="en-US" altLang="zh-TW" sz="2800" b="1" dirty="0">
                <a:latin typeface="微軟正黑體" panose="020B0604030504040204" pitchFamily="34" charset="-120"/>
                <a:ea typeface="微軟正黑體" panose="020B0604030504040204" pitchFamily="34" charset="-120"/>
              </a:rPr>
              <a:t>30</a:t>
            </a:r>
            <a:r>
              <a:rPr lang="zh-TW" altLang="en-US" sz="2800" b="1" dirty="0">
                <a:latin typeface="微軟正黑體" panose="020B0604030504040204" pitchFamily="34" charset="-120"/>
                <a:ea typeface="微軟正黑體" panose="020B0604030504040204" pitchFamily="34" charset="-120"/>
              </a:rPr>
              <a:t>秒，</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再兩兩一組，與對方交流想法</a:t>
            </a:r>
            <a:endParaRPr lang="en-US" altLang="zh-TW" sz="2800" b="1" dirty="0">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093FD2C4-5FBE-E39E-F2F1-2DF8030B01FF}"/>
              </a:ext>
            </a:extLst>
          </p:cNvPr>
          <p:cNvSpPr txBox="1"/>
          <p:nvPr/>
        </p:nvSpPr>
        <p:spPr>
          <a:xfrm>
            <a:off x="755536" y="5838105"/>
            <a:ext cx="5076000" cy="400110"/>
          </a:xfrm>
          <a:prstGeom prst="rect">
            <a:avLst/>
          </a:prstGeom>
          <a:solidFill>
            <a:schemeClr val="bg1">
              <a:lumMod val="85000"/>
            </a:schemeClr>
          </a:solidFill>
          <a:ln w="25400">
            <a:no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點選上方播放鈕播放</a:t>
            </a:r>
            <a:r>
              <a:rPr lang="zh-TW" altLang="en-US" sz="2000" dirty="0">
                <a:solidFill>
                  <a:prstClr val="black"/>
                </a:solidFill>
                <a:latin typeface="微軟正黑體" panose="020B0604030504040204" pitchFamily="34" charset="-120"/>
                <a:ea typeface="微軟正黑體" panose="020B0604030504040204" pitchFamily="34" charset="-120"/>
              </a:rPr>
              <a:t>影片</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08118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9BD2AC8-D780-0367-CD48-80C70BFC1372}"/>
              </a:ext>
            </a:extLst>
          </p:cNvPr>
          <p:cNvSpPr txBox="1"/>
          <p:nvPr/>
        </p:nvSpPr>
        <p:spPr>
          <a:xfrm>
            <a:off x="3524224" y="2133593"/>
            <a:ext cx="7943875" cy="2939459"/>
          </a:xfrm>
          <a:prstGeom prst="rect">
            <a:avLst/>
          </a:prstGeom>
          <a:noFill/>
          <a:ln>
            <a:noFill/>
          </a:ln>
        </p:spPr>
        <p:txBody>
          <a:bodyPr wrap="square">
            <a:spAutoFit/>
          </a:bodyPr>
          <a:lstStyle/>
          <a:p>
            <a:pPr>
              <a:lnSpc>
                <a:spcPts val="4500"/>
              </a:lnSpc>
            </a:pPr>
            <a:r>
              <a:rPr lang="zh-TW" altLang="en-US" sz="3600" b="1" dirty="0">
                <a:latin typeface="微軟正黑體" panose="020B0604030504040204" pitchFamily="34" charset="-120"/>
                <a:ea typeface="微軟正黑體" panose="020B0604030504040204" pitchFamily="34" charset="-120"/>
              </a:rPr>
              <a:t>因為有號誌的指示，</a:t>
            </a:r>
            <a:endParaRPr lang="en-US" altLang="zh-TW" sz="3600" b="1" dirty="0">
              <a:latin typeface="微軟正黑體" panose="020B0604030504040204" pitchFamily="34" charset="-120"/>
              <a:ea typeface="微軟正黑體" panose="020B0604030504040204" pitchFamily="34" charset="-120"/>
            </a:endParaRPr>
          </a:p>
          <a:p>
            <a:pPr>
              <a:lnSpc>
                <a:spcPts val="4500"/>
              </a:lnSpc>
            </a:pPr>
            <a:r>
              <a:rPr lang="zh-TW" altLang="en-US" sz="3600" b="1" dirty="0">
                <a:latin typeface="微軟正黑體" panose="020B0604030504040204" pitchFamily="34" charset="-120"/>
                <a:ea typeface="微軟正黑體" panose="020B0604030504040204" pitchFamily="34" charset="-120"/>
              </a:rPr>
              <a:t>道路上的人、車才能更有秩序的通行。</a:t>
            </a:r>
            <a:endParaRPr lang="en-US" altLang="zh-TW" sz="3600" b="1" dirty="0">
              <a:latin typeface="微軟正黑體" panose="020B0604030504040204" pitchFamily="34" charset="-120"/>
              <a:ea typeface="微軟正黑體" panose="020B0604030504040204" pitchFamily="34" charset="-120"/>
            </a:endParaRPr>
          </a:p>
          <a:p>
            <a:pPr>
              <a:lnSpc>
                <a:spcPts val="4500"/>
              </a:lnSpc>
            </a:pPr>
            <a:endParaRPr lang="en-US" altLang="zh-TW" sz="3600" b="1" dirty="0">
              <a:latin typeface="微軟正黑體" panose="020B0604030504040204" pitchFamily="34" charset="-120"/>
              <a:ea typeface="微軟正黑體" panose="020B0604030504040204" pitchFamily="34" charset="-120"/>
            </a:endParaRPr>
          </a:p>
          <a:p>
            <a:pPr>
              <a:lnSpc>
                <a:spcPts val="4500"/>
              </a:lnSpc>
            </a:pPr>
            <a:r>
              <a:rPr lang="zh-TW" altLang="en-US" sz="3600" b="1" dirty="0">
                <a:latin typeface="微軟正黑體" panose="020B0604030504040204" pitchFamily="34" charset="-120"/>
                <a:ea typeface="微軟正黑體" panose="020B0604030504040204" pitchFamily="34" charset="-120"/>
              </a:rPr>
              <a:t>所以我們要</a:t>
            </a:r>
            <a:r>
              <a:rPr lang="zh-TW" altLang="en-US" sz="3600" b="1" dirty="0">
                <a:solidFill>
                  <a:srgbClr val="098E8E"/>
                </a:solidFill>
                <a:latin typeface="微軟正黑體" panose="020B0604030504040204" pitchFamily="34" charset="-120"/>
                <a:ea typeface="微軟正黑體" panose="020B0604030504040204" pitchFamily="34" charset="-120"/>
              </a:rPr>
              <a:t>遵循號誌的指示</a:t>
            </a:r>
            <a:r>
              <a:rPr lang="zh-TW" altLang="en-US" sz="3600" b="1" dirty="0">
                <a:latin typeface="微軟正黑體" panose="020B0604030504040204" pitchFamily="34" charset="-120"/>
                <a:ea typeface="微軟正黑體" panose="020B0604030504040204" pitchFamily="34" charset="-120"/>
              </a:rPr>
              <a:t>，</a:t>
            </a:r>
            <a:endParaRPr lang="en-US" altLang="zh-TW" sz="3600" b="1" dirty="0">
              <a:latin typeface="微軟正黑體" panose="020B0604030504040204" pitchFamily="34" charset="-120"/>
              <a:ea typeface="微軟正黑體" panose="020B0604030504040204" pitchFamily="34" charset="-120"/>
            </a:endParaRPr>
          </a:p>
          <a:p>
            <a:pPr>
              <a:lnSpc>
                <a:spcPts val="4500"/>
              </a:lnSpc>
            </a:pPr>
            <a:r>
              <a:rPr lang="zh-TW" altLang="en-US" sz="3600" b="1" dirty="0">
                <a:latin typeface="微軟正黑體" panose="020B0604030504040204" pitchFamily="34" charset="-120"/>
                <a:ea typeface="微軟正黑體" panose="020B0604030504040204" pitchFamily="34" charset="-120"/>
              </a:rPr>
              <a:t>才能</a:t>
            </a:r>
            <a:r>
              <a:rPr lang="zh-TW" altLang="en-US" sz="3600" b="1" dirty="0">
                <a:solidFill>
                  <a:srgbClr val="098E8E"/>
                </a:solidFill>
                <a:latin typeface="微軟正黑體" panose="020B0604030504040204" pitchFamily="34" charset="-120"/>
                <a:ea typeface="微軟正黑體" panose="020B0604030504040204" pitchFamily="34" charset="-120"/>
              </a:rPr>
              <a:t>保障自己和其他人的安全</a:t>
            </a:r>
            <a:r>
              <a:rPr lang="zh-TW" altLang="en-US" sz="3600" b="1" dirty="0">
                <a:latin typeface="微軟正黑體" panose="020B0604030504040204" pitchFamily="34" charset="-120"/>
                <a:ea typeface="微軟正黑體" panose="020B0604030504040204" pitchFamily="34" charset="-120"/>
              </a:rPr>
              <a:t>。</a:t>
            </a:r>
          </a:p>
        </p:txBody>
      </p:sp>
      <p:sp>
        <p:nvSpPr>
          <p:cNvPr id="5" name="文字方塊 4">
            <a:extLst>
              <a:ext uri="{FF2B5EF4-FFF2-40B4-BE49-F238E27FC236}">
                <a16:creationId xmlns:a16="http://schemas.microsoft.com/office/drawing/2014/main" id="{1B3D1F67-3A19-8867-2EAF-A66E23B73FB4}"/>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引起動機</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│活動一：交通規則有保障</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286435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1B3D1F67-3A19-8867-2EAF-A66E23B73FB4}"/>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發展活動</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a:t>
            </a:r>
            <a:r>
              <a:rPr lang="zh-TW" altLang="en-US" sz="1200" dirty="0">
                <a:solidFill>
                  <a:prstClr val="black"/>
                </a:solidFill>
                <a:latin typeface="微軟正黑體" panose="020B0604030504040204" pitchFamily="34" charset="-120"/>
                <a:ea typeface="微軟正黑體" panose="020B0604030504040204" pitchFamily="34" charset="-120"/>
              </a:rPr>
              <a:t>二</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：穿越道路有依循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圓角矩形圖說文字 1">
            <a:extLst>
              <a:ext uri="{FF2B5EF4-FFF2-40B4-BE49-F238E27FC236}">
                <a16:creationId xmlns:a16="http://schemas.microsoft.com/office/drawing/2014/main" id="{DD16CE80-649B-6CA5-08AA-493E7256FAC6}"/>
              </a:ext>
            </a:extLst>
          </p:cNvPr>
          <p:cNvSpPr/>
          <p:nvPr/>
        </p:nvSpPr>
        <p:spPr>
          <a:xfrm>
            <a:off x="419100" y="550893"/>
            <a:ext cx="11341099" cy="909607"/>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32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當路上有號誌又有交通指揮人員，我們要遵循哪一個指示呢？</a:t>
            </a:r>
          </a:p>
        </p:txBody>
      </p:sp>
      <p:pic>
        <p:nvPicPr>
          <p:cNvPr id="6" name="圖片 5">
            <a:extLst>
              <a:ext uri="{FF2B5EF4-FFF2-40B4-BE49-F238E27FC236}">
                <a16:creationId xmlns:a16="http://schemas.microsoft.com/office/drawing/2014/main" id="{30018628-798A-E56B-B6E9-3576AAE65F5B}"/>
              </a:ext>
            </a:extLst>
          </p:cNvPr>
          <p:cNvPicPr>
            <a:picLocks noChangeAspect="1"/>
          </p:cNvPicPr>
          <p:nvPr/>
        </p:nvPicPr>
        <p:blipFill>
          <a:blip r:embed="rId2"/>
          <a:stretch>
            <a:fillRect/>
          </a:stretch>
        </p:blipFill>
        <p:spPr>
          <a:xfrm>
            <a:off x="5355717" y="2622818"/>
            <a:ext cx="1480565" cy="2878107"/>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169995DF-6BD1-1171-02A6-5232E475A0E0}"/>
              </a:ext>
            </a:extLst>
          </p:cNvPr>
          <p:cNvPicPr>
            <a:picLocks noChangeAspect="1"/>
          </p:cNvPicPr>
          <p:nvPr/>
        </p:nvPicPr>
        <p:blipFill>
          <a:blip r:embed="rId3"/>
          <a:stretch>
            <a:fillRect/>
          </a:stretch>
        </p:blipFill>
        <p:spPr>
          <a:xfrm>
            <a:off x="1101406" y="3283218"/>
            <a:ext cx="3123672" cy="1066997"/>
          </a:xfrm>
          <a:prstGeom prst="rect">
            <a:avLst/>
          </a:prstGeom>
          <a:effectLst>
            <a:outerShdw blurRad="50800" dist="38100" dir="2700000" algn="tl" rotWithShape="0">
              <a:prstClr val="black">
                <a:alpha val="40000"/>
              </a:prstClr>
            </a:outerShdw>
          </a:effectLst>
        </p:spPr>
      </p:pic>
      <p:pic>
        <p:nvPicPr>
          <p:cNvPr id="9" name="圖片 8">
            <a:extLst>
              <a:ext uri="{FF2B5EF4-FFF2-40B4-BE49-F238E27FC236}">
                <a16:creationId xmlns:a16="http://schemas.microsoft.com/office/drawing/2014/main" id="{7277101C-A306-E6CF-1D70-52239B07E8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6921" y="2052607"/>
            <a:ext cx="3410571" cy="3860800"/>
          </a:xfrm>
          <a:prstGeom prst="rect">
            <a:avLst/>
          </a:prstGeom>
          <a:effectLst>
            <a:outerShdw blurRad="50800" dist="38100" dir="2700000" algn="tl" rotWithShape="0">
              <a:prstClr val="black">
                <a:alpha val="40000"/>
              </a:prstClr>
            </a:outerShdw>
          </a:effectLst>
        </p:spPr>
      </p:pic>
      <p:sp>
        <p:nvSpPr>
          <p:cNvPr id="3" name="文字方塊 2">
            <a:extLst>
              <a:ext uri="{FF2B5EF4-FFF2-40B4-BE49-F238E27FC236}">
                <a16:creationId xmlns:a16="http://schemas.microsoft.com/office/drawing/2014/main" id="{BFA8084A-4987-3FE1-8800-5A343B59E65A}"/>
              </a:ext>
            </a:extLst>
          </p:cNvPr>
          <p:cNvSpPr txBox="1"/>
          <p:nvPr/>
        </p:nvSpPr>
        <p:spPr>
          <a:xfrm rot="20010307">
            <a:off x="2179680" y="1669370"/>
            <a:ext cx="1415772" cy="1569660"/>
          </a:xfrm>
          <a:prstGeom prst="rect">
            <a:avLst/>
          </a:prstGeom>
          <a:noFill/>
        </p:spPr>
        <p:txBody>
          <a:bodyPr wrap="none" rtlCol="0">
            <a:spAutoFit/>
          </a:bodyPr>
          <a:lstStyle/>
          <a:p>
            <a:r>
              <a:rPr lang="zh-TW" altLang="en-US" sz="9600" b="1" dirty="0">
                <a:solidFill>
                  <a:srgbClr val="DC4347"/>
                </a:solidFill>
                <a:latin typeface="微軟正黑體" panose="020B0604030504040204" pitchFamily="34" charset="-120"/>
                <a:ea typeface="微軟正黑體" panose="020B0604030504040204" pitchFamily="34" charset="-120"/>
              </a:rPr>
              <a:t>？</a:t>
            </a:r>
          </a:p>
        </p:txBody>
      </p:sp>
      <p:sp>
        <p:nvSpPr>
          <p:cNvPr id="4" name="文字方塊 3">
            <a:extLst>
              <a:ext uri="{FF2B5EF4-FFF2-40B4-BE49-F238E27FC236}">
                <a16:creationId xmlns:a16="http://schemas.microsoft.com/office/drawing/2014/main" id="{8376CB0A-4884-C8F2-97BA-D64F7C990C03}"/>
              </a:ext>
            </a:extLst>
          </p:cNvPr>
          <p:cNvSpPr txBox="1"/>
          <p:nvPr/>
        </p:nvSpPr>
        <p:spPr>
          <a:xfrm rot="1387535">
            <a:off x="6780655" y="4716096"/>
            <a:ext cx="1415772" cy="1569660"/>
          </a:xfrm>
          <a:prstGeom prst="rect">
            <a:avLst/>
          </a:prstGeom>
          <a:noFill/>
        </p:spPr>
        <p:txBody>
          <a:bodyPr wrap="none" rtlCol="0">
            <a:spAutoFit/>
          </a:bodyPr>
          <a:lstStyle/>
          <a:p>
            <a:r>
              <a:rPr lang="zh-TW" altLang="en-US" sz="9600" b="1" dirty="0">
                <a:solidFill>
                  <a:srgbClr val="DC4347"/>
                </a:solidFill>
                <a:latin typeface="微軟正黑體" panose="020B0604030504040204" pitchFamily="34" charset="-120"/>
                <a:ea typeface="微軟正黑體" panose="020B0604030504040204" pitchFamily="34" charset="-120"/>
              </a:rPr>
              <a:t>？</a:t>
            </a:r>
          </a:p>
        </p:txBody>
      </p:sp>
      <p:sp>
        <p:nvSpPr>
          <p:cNvPr id="8" name="文字方塊 7">
            <a:extLst>
              <a:ext uri="{FF2B5EF4-FFF2-40B4-BE49-F238E27FC236}">
                <a16:creationId xmlns:a16="http://schemas.microsoft.com/office/drawing/2014/main" id="{D23CC7CF-D2EF-343B-B436-ADC064754481}"/>
              </a:ext>
            </a:extLst>
          </p:cNvPr>
          <p:cNvSpPr txBox="1"/>
          <p:nvPr/>
        </p:nvSpPr>
        <p:spPr>
          <a:xfrm rot="744759">
            <a:off x="9993245" y="1837987"/>
            <a:ext cx="1415772" cy="1569660"/>
          </a:xfrm>
          <a:prstGeom prst="rect">
            <a:avLst/>
          </a:prstGeom>
          <a:noFill/>
        </p:spPr>
        <p:txBody>
          <a:bodyPr wrap="none" rtlCol="0">
            <a:spAutoFit/>
          </a:bodyPr>
          <a:lstStyle/>
          <a:p>
            <a:r>
              <a:rPr lang="zh-TW" altLang="en-US" sz="9600" b="1" dirty="0">
                <a:solidFill>
                  <a:srgbClr val="DC4347"/>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18776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1000" tmFilter="0, 0; .2, .5; .8, .5; 1, 0"/>
                                        <p:tgtEl>
                                          <p:spTgt spid="4"/>
                                        </p:tgtEl>
                                      </p:cBhvr>
                                    </p:animEffect>
                                    <p:animScale>
                                      <p:cBhvr>
                                        <p:cTn id="10" dur="500" autoRev="1" fill="hold"/>
                                        <p:tgtEl>
                                          <p:spTgt spid="4"/>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lgGrid">
          <a:fgClr>
            <a:srgbClr val="E2F7FA"/>
          </a:fgClr>
          <a:bgClr>
            <a:schemeClr val="bg1"/>
          </a:bgClr>
        </a:patt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8B58032-ACAD-2F8B-6526-F0663E3CBFBF}"/>
              </a:ext>
            </a:extLst>
          </p:cNvPr>
          <p:cNvSpPr/>
          <p:nvPr/>
        </p:nvSpPr>
        <p:spPr>
          <a:xfrm>
            <a:off x="914400" y="1366928"/>
            <a:ext cx="10515600" cy="4708981"/>
          </a:xfrm>
          <a:custGeom>
            <a:avLst/>
            <a:gdLst>
              <a:gd name="connsiteX0" fmla="*/ 0 w 10515600"/>
              <a:gd name="connsiteY0" fmla="*/ 0 h 4708981"/>
              <a:gd name="connsiteX1" fmla="*/ 689356 w 10515600"/>
              <a:gd name="connsiteY1" fmla="*/ 0 h 4708981"/>
              <a:gd name="connsiteX2" fmla="*/ 1273556 w 10515600"/>
              <a:gd name="connsiteY2" fmla="*/ 0 h 4708981"/>
              <a:gd name="connsiteX3" fmla="*/ 1962912 w 10515600"/>
              <a:gd name="connsiteY3" fmla="*/ 0 h 4708981"/>
              <a:gd name="connsiteX4" fmla="*/ 2547112 w 10515600"/>
              <a:gd name="connsiteY4" fmla="*/ 0 h 4708981"/>
              <a:gd name="connsiteX5" fmla="*/ 3131312 w 10515600"/>
              <a:gd name="connsiteY5" fmla="*/ 0 h 4708981"/>
              <a:gd name="connsiteX6" fmla="*/ 3715512 w 10515600"/>
              <a:gd name="connsiteY6" fmla="*/ 0 h 4708981"/>
              <a:gd name="connsiteX7" fmla="*/ 3984244 w 10515600"/>
              <a:gd name="connsiteY7" fmla="*/ 0 h 4708981"/>
              <a:gd name="connsiteX8" fmla="*/ 4673600 w 10515600"/>
              <a:gd name="connsiteY8" fmla="*/ 0 h 4708981"/>
              <a:gd name="connsiteX9" fmla="*/ 4942332 w 10515600"/>
              <a:gd name="connsiteY9" fmla="*/ 0 h 4708981"/>
              <a:gd name="connsiteX10" fmla="*/ 5526532 w 10515600"/>
              <a:gd name="connsiteY10" fmla="*/ 0 h 4708981"/>
              <a:gd name="connsiteX11" fmla="*/ 6321044 w 10515600"/>
              <a:gd name="connsiteY11" fmla="*/ 0 h 4708981"/>
              <a:gd name="connsiteX12" fmla="*/ 7115556 w 10515600"/>
              <a:gd name="connsiteY12" fmla="*/ 0 h 4708981"/>
              <a:gd name="connsiteX13" fmla="*/ 7804912 w 10515600"/>
              <a:gd name="connsiteY13" fmla="*/ 0 h 4708981"/>
              <a:gd name="connsiteX14" fmla="*/ 8283956 w 10515600"/>
              <a:gd name="connsiteY14" fmla="*/ 0 h 4708981"/>
              <a:gd name="connsiteX15" fmla="*/ 8552688 w 10515600"/>
              <a:gd name="connsiteY15" fmla="*/ 0 h 4708981"/>
              <a:gd name="connsiteX16" fmla="*/ 9031732 w 10515600"/>
              <a:gd name="connsiteY16" fmla="*/ 0 h 4708981"/>
              <a:gd name="connsiteX17" fmla="*/ 9721088 w 10515600"/>
              <a:gd name="connsiteY17" fmla="*/ 0 h 4708981"/>
              <a:gd name="connsiteX18" fmla="*/ 10515600 w 10515600"/>
              <a:gd name="connsiteY18" fmla="*/ 0 h 4708981"/>
              <a:gd name="connsiteX19" fmla="*/ 10515600 w 10515600"/>
              <a:gd name="connsiteY19" fmla="*/ 447353 h 4708981"/>
              <a:gd name="connsiteX20" fmla="*/ 10515600 w 10515600"/>
              <a:gd name="connsiteY20" fmla="*/ 941796 h 4708981"/>
              <a:gd name="connsiteX21" fmla="*/ 10515600 w 10515600"/>
              <a:gd name="connsiteY21" fmla="*/ 1624598 h 4708981"/>
              <a:gd name="connsiteX22" fmla="*/ 10515600 w 10515600"/>
              <a:gd name="connsiteY22" fmla="*/ 2119041 h 4708981"/>
              <a:gd name="connsiteX23" fmla="*/ 10515600 w 10515600"/>
              <a:gd name="connsiteY23" fmla="*/ 2754754 h 4708981"/>
              <a:gd name="connsiteX24" fmla="*/ 10515600 w 10515600"/>
              <a:gd name="connsiteY24" fmla="*/ 3437556 h 4708981"/>
              <a:gd name="connsiteX25" fmla="*/ 10515600 w 10515600"/>
              <a:gd name="connsiteY25" fmla="*/ 3884909 h 4708981"/>
              <a:gd name="connsiteX26" fmla="*/ 10515600 w 10515600"/>
              <a:gd name="connsiteY26" fmla="*/ 4708981 h 4708981"/>
              <a:gd name="connsiteX27" fmla="*/ 9721088 w 10515600"/>
              <a:gd name="connsiteY27" fmla="*/ 4708981 h 4708981"/>
              <a:gd name="connsiteX28" fmla="*/ 8926576 w 10515600"/>
              <a:gd name="connsiteY28" fmla="*/ 4708981 h 4708981"/>
              <a:gd name="connsiteX29" fmla="*/ 8447532 w 10515600"/>
              <a:gd name="connsiteY29" fmla="*/ 4708981 h 4708981"/>
              <a:gd name="connsiteX30" fmla="*/ 7863332 w 10515600"/>
              <a:gd name="connsiteY30" fmla="*/ 4708981 h 4708981"/>
              <a:gd name="connsiteX31" fmla="*/ 7489444 w 10515600"/>
              <a:gd name="connsiteY31" fmla="*/ 4708981 h 4708981"/>
              <a:gd name="connsiteX32" fmla="*/ 6800088 w 10515600"/>
              <a:gd name="connsiteY32" fmla="*/ 4708981 h 4708981"/>
              <a:gd name="connsiteX33" fmla="*/ 6005576 w 10515600"/>
              <a:gd name="connsiteY33" fmla="*/ 4708981 h 4708981"/>
              <a:gd name="connsiteX34" fmla="*/ 5526532 w 10515600"/>
              <a:gd name="connsiteY34" fmla="*/ 4708981 h 4708981"/>
              <a:gd name="connsiteX35" fmla="*/ 4732020 w 10515600"/>
              <a:gd name="connsiteY35" fmla="*/ 4708981 h 4708981"/>
              <a:gd name="connsiteX36" fmla="*/ 4147820 w 10515600"/>
              <a:gd name="connsiteY36" fmla="*/ 4708981 h 4708981"/>
              <a:gd name="connsiteX37" fmla="*/ 3353308 w 10515600"/>
              <a:gd name="connsiteY37" fmla="*/ 4708981 h 4708981"/>
              <a:gd name="connsiteX38" fmla="*/ 2558796 w 10515600"/>
              <a:gd name="connsiteY38" fmla="*/ 4708981 h 4708981"/>
              <a:gd name="connsiteX39" fmla="*/ 2184908 w 10515600"/>
              <a:gd name="connsiteY39" fmla="*/ 4708981 h 4708981"/>
              <a:gd name="connsiteX40" fmla="*/ 1705864 w 10515600"/>
              <a:gd name="connsiteY40" fmla="*/ 4708981 h 4708981"/>
              <a:gd name="connsiteX41" fmla="*/ 1121664 w 10515600"/>
              <a:gd name="connsiteY41" fmla="*/ 4708981 h 4708981"/>
              <a:gd name="connsiteX42" fmla="*/ 537464 w 10515600"/>
              <a:gd name="connsiteY42" fmla="*/ 4708981 h 4708981"/>
              <a:gd name="connsiteX43" fmla="*/ 0 w 10515600"/>
              <a:gd name="connsiteY43" fmla="*/ 4708981 h 4708981"/>
              <a:gd name="connsiteX44" fmla="*/ 0 w 10515600"/>
              <a:gd name="connsiteY44" fmla="*/ 4214538 h 4708981"/>
              <a:gd name="connsiteX45" fmla="*/ 0 w 10515600"/>
              <a:gd name="connsiteY45" fmla="*/ 3531736 h 4708981"/>
              <a:gd name="connsiteX46" fmla="*/ 0 w 10515600"/>
              <a:gd name="connsiteY46" fmla="*/ 2990203 h 4708981"/>
              <a:gd name="connsiteX47" fmla="*/ 0 w 10515600"/>
              <a:gd name="connsiteY47" fmla="*/ 2307401 h 4708981"/>
              <a:gd name="connsiteX48" fmla="*/ 0 w 10515600"/>
              <a:gd name="connsiteY48" fmla="*/ 1765868 h 4708981"/>
              <a:gd name="connsiteX49" fmla="*/ 0 w 10515600"/>
              <a:gd name="connsiteY49" fmla="*/ 1130155 h 4708981"/>
              <a:gd name="connsiteX50" fmla="*/ 0 w 10515600"/>
              <a:gd name="connsiteY50" fmla="*/ 635712 h 4708981"/>
              <a:gd name="connsiteX51" fmla="*/ 0 w 10515600"/>
              <a:gd name="connsiteY51" fmla="*/ 0 h 470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515600" h="4708981" fill="none" extrusionOk="0">
                <a:moveTo>
                  <a:pt x="0" y="0"/>
                </a:moveTo>
                <a:cubicBezTo>
                  <a:pt x="187319" y="-55383"/>
                  <a:pt x="494436" y="18678"/>
                  <a:pt x="689356" y="0"/>
                </a:cubicBezTo>
                <a:cubicBezTo>
                  <a:pt x="884276" y="-18678"/>
                  <a:pt x="1066982" y="14017"/>
                  <a:pt x="1273556" y="0"/>
                </a:cubicBezTo>
                <a:cubicBezTo>
                  <a:pt x="1480130" y="-14017"/>
                  <a:pt x="1682152" y="46115"/>
                  <a:pt x="1962912" y="0"/>
                </a:cubicBezTo>
                <a:cubicBezTo>
                  <a:pt x="2243672" y="-46115"/>
                  <a:pt x="2307040" y="68194"/>
                  <a:pt x="2547112" y="0"/>
                </a:cubicBezTo>
                <a:cubicBezTo>
                  <a:pt x="2787184" y="-68194"/>
                  <a:pt x="2918123" y="65291"/>
                  <a:pt x="3131312" y="0"/>
                </a:cubicBezTo>
                <a:cubicBezTo>
                  <a:pt x="3344501" y="-65291"/>
                  <a:pt x="3579751" y="31774"/>
                  <a:pt x="3715512" y="0"/>
                </a:cubicBezTo>
                <a:cubicBezTo>
                  <a:pt x="3851273" y="-31774"/>
                  <a:pt x="3912442" y="4755"/>
                  <a:pt x="3984244" y="0"/>
                </a:cubicBezTo>
                <a:cubicBezTo>
                  <a:pt x="4056046" y="-4755"/>
                  <a:pt x="4526807" y="17716"/>
                  <a:pt x="4673600" y="0"/>
                </a:cubicBezTo>
                <a:cubicBezTo>
                  <a:pt x="4820393" y="-17716"/>
                  <a:pt x="4873766" y="9199"/>
                  <a:pt x="4942332" y="0"/>
                </a:cubicBezTo>
                <a:cubicBezTo>
                  <a:pt x="5010898" y="-9199"/>
                  <a:pt x="5291794" y="8584"/>
                  <a:pt x="5526532" y="0"/>
                </a:cubicBezTo>
                <a:cubicBezTo>
                  <a:pt x="5761270" y="-8584"/>
                  <a:pt x="6047483" y="46849"/>
                  <a:pt x="6321044" y="0"/>
                </a:cubicBezTo>
                <a:cubicBezTo>
                  <a:pt x="6594605" y="-46849"/>
                  <a:pt x="6724048" y="45312"/>
                  <a:pt x="7115556" y="0"/>
                </a:cubicBezTo>
                <a:cubicBezTo>
                  <a:pt x="7507064" y="-45312"/>
                  <a:pt x="7537048" y="75633"/>
                  <a:pt x="7804912" y="0"/>
                </a:cubicBezTo>
                <a:cubicBezTo>
                  <a:pt x="8072776" y="-75633"/>
                  <a:pt x="8057380" y="26891"/>
                  <a:pt x="8283956" y="0"/>
                </a:cubicBezTo>
                <a:cubicBezTo>
                  <a:pt x="8510532" y="-26891"/>
                  <a:pt x="8478616" y="9898"/>
                  <a:pt x="8552688" y="0"/>
                </a:cubicBezTo>
                <a:cubicBezTo>
                  <a:pt x="8626760" y="-9898"/>
                  <a:pt x="8811859" y="52649"/>
                  <a:pt x="9031732" y="0"/>
                </a:cubicBezTo>
                <a:cubicBezTo>
                  <a:pt x="9251605" y="-52649"/>
                  <a:pt x="9534006" y="5064"/>
                  <a:pt x="9721088" y="0"/>
                </a:cubicBezTo>
                <a:cubicBezTo>
                  <a:pt x="9908170" y="-5064"/>
                  <a:pt x="10131018" y="56274"/>
                  <a:pt x="10515600" y="0"/>
                </a:cubicBezTo>
                <a:cubicBezTo>
                  <a:pt x="10543276" y="190662"/>
                  <a:pt x="10466870" y="261862"/>
                  <a:pt x="10515600" y="447353"/>
                </a:cubicBezTo>
                <a:cubicBezTo>
                  <a:pt x="10564330" y="632844"/>
                  <a:pt x="10510345" y="740737"/>
                  <a:pt x="10515600" y="941796"/>
                </a:cubicBezTo>
                <a:cubicBezTo>
                  <a:pt x="10520855" y="1142855"/>
                  <a:pt x="10479423" y="1407705"/>
                  <a:pt x="10515600" y="1624598"/>
                </a:cubicBezTo>
                <a:cubicBezTo>
                  <a:pt x="10551777" y="1841491"/>
                  <a:pt x="10508142" y="2005200"/>
                  <a:pt x="10515600" y="2119041"/>
                </a:cubicBezTo>
                <a:cubicBezTo>
                  <a:pt x="10523058" y="2232882"/>
                  <a:pt x="10494224" y="2606591"/>
                  <a:pt x="10515600" y="2754754"/>
                </a:cubicBezTo>
                <a:cubicBezTo>
                  <a:pt x="10536976" y="2902917"/>
                  <a:pt x="10508026" y="3223848"/>
                  <a:pt x="10515600" y="3437556"/>
                </a:cubicBezTo>
                <a:cubicBezTo>
                  <a:pt x="10523174" y="3651264"/>
                  <a:pt x="10482676" y="3707274"/>
                  <a:pt x="10515600" y="3884909"/>
                </a:cubicBezTo>
                <a:cubicBezTo>
                  <a:pt x="10548524" y="4062544"/>
                  <a:pt x="10500255" y="4327464"/>
                  <a:pt x="10515600" y="4708981"/>
                </a:cubicBezTo>
                <a:cubicBezTo>
                  <a:pt x="10229805" y="4755895"/>
                  <a:pt x="10088313" y="4640782"/>
                  <a:pt x="9721088" y="4708981"/>
                </a:cubicBezTo>
                <a:cubicBezTo>
                  <a:pt x="9353863" y="4777180"/>
                  <a:pt x="9113387" y="4680577"/>
                  <a:pt x="8926576" y="4708981"/>
                </a:cubicBezTo>
                <a:cubicBezTo>
                  <a:pt x="8739765" y="4737385"/>
                  <a:pt x="8635306" y="4689934"/>
                  <a:pt x="8447532" y="4708981"/>
                </a:cubicBezTo>
                <a:cubicBezTo>
                  <a:pt x="8259758" y="4728028"/>
                  <a:pt x="8000027" y="4688970"/>
                  <a:pt x="7863332" y="4708981"/>
                </a:cubicBezTo>
                <a:cubicBezTo>
                  <a:pt x="7726637" y="4728992"/>
                  <a:pt x="7622813" y="4687083"/>
                  <a:pt x="7489444" y="4708981"/>
                </a:cubicBezTo>
                <a:cubicBezTo>
                  <a:pt x="7356075" y="4730879"/>
                  <a:pt x="7080440" y="4634483"/>
                  <a:pt x="6800088" y="4708981"/>
                </a:cubicBezTo>
                <a:cubicBezTo>
                  <a:pt x="6519736" y="4783479"/>
                  <a:pt x="6298387" y="4678959"/>
                  <a:pt x="6005576" y="4708981"/>
                </a:cubicBezTo>
                <a:cubicBezTo>
                  <a:pt x="5712765" y="4739003"/>
                  <a:pt x="5728104" y="4697756"/>
                  <a:pt x="5526532" y="4708981"/>
                </a:cubicBezTo>
                <a:cubicBezTo>
                  <a:pt x="5324960" y="4720206"/>
                  <a:pt x="4908876" y="4650765"/>
                  <a:pt x="4732020" y="4708981"/>
                </a:cubicBezTo>
                <a:cubicBezTo>
                  <a:pt x="4555164" y="4767197"/>
                  <a:pt x="4282840" y="4686003"/>
                  <a:pt x="4147820" y="4708981"/>
                </a:cubicBezTo>
                <a:cubicBezTo>
                  <a:pt x="4012800" y="4731959"/>
                  <a:pt x="3657788" y="4676179"/>
                  <a:pt x="3353308" y="4708981"/>
                </a:cubicBezTo>
                <a:cubicBezTo>
                  <a:pt x="3048828" y="4741783"/>
                  <a:pt x="2793921" y="4689259"/>
                  <a:pt x="2558796" y="4708981"/>
                </a:cubicBezTo>
                <a:cubicBezTo>
                  <a:pt x="2323671" y="4728703"/>
                  <a:pt x="2337658" y="4696588"/>
                  <a:pt x="2184908" y="4708981"/>
                </a:cubicBezTo>
                <a:cubicBezTo>
                  <a:pt x="2032158" y="4721374"/>
                  <a:pt x="1826276" y="4701244"/>
                  <a:pt x="1705864" y="4708981"/>
                </a:cubicBezTo>
                <a:cubicBezTo>
                  <a:pt x="1585452" y="4716718"/>
                  <a:pt x="1330200" y="4707723"/>
                  <a:pt x="1121664" y="4708981"/>
                </a:cubicBezTo>
                <a:cubicBezTo>
                  <a:pt x="913128" y="4710239"/>
                  <a:pt x="767538" y="4701398"/>
                  <a:pt x="537464" y="4708981"/>
                </a:cubicBezTo>
                <a:cubicBezTo>
                  <a:pt x="307390" y="4716564"/>
                  <a:pt x="263246" y="4663945"/>
                  <a:pt x="0" y="4708981"/>
                </a:cubicBezTo>
                <a:cubicBezTo>
                  <a:pt x="-34395" y="4530824"/>
                  <a:pt x="17031" y="4351695"/>
                  <a:pt x="0" y="4214538"/>
                </a:cubicBezTo>
                <a:cubicBezTo>
                  <a:pt x="-17031" y="4077381"/>
                  <a:pt x="19840" y="3746412"/>
                  <a:pt x="0" y="3531736"/>
                </a:cubicBezTo>
                <a:cubicBezTo>
                  <a:pt x="-19840" y="3317060"/>
                  <a:pt x="26708" y="3158105"/>
                  <a:pt x="0" y="2990203"/>
                </a:cubicBezTo>
                <a:cubicBezTo>
                  <a:pt x="-26708" y="2822301"/>
                  <a:pt x="40541" y="2540658"/>
                  <a:pt x="0" y="2307401"/>
                </a:cubicBezTo>
                <a:cubicBezTo>
                  <a:pt x="-40541" y="2074144"/>
                  <a:pt x="35898" y="1963208"/>
                  <a:pt x="0" y="1765868"/>
                </a:cubicBezTo>
                <a:cubicBezTo>
                  <a:pt x="-35898" y="1568528"/>
                  <a:pt x="52115" y="1387127"/>
                  <a:pt x="0" y="1130155"/>
                </a:cubicBezTo>
                <a:cubicBezTo>
                  <a:pt x="-52115" y="873183"/>
                  <a:pt x="34607" y="753575"/>
                  <a:pt x="0" y="635712"/>
                </a:cubicBezTo>
                <a:cubicBezTo>
                  <a:pt x="-34607" y="517849"/>
                  <a:pt x="13183" y="158848"/>
                  <a:pt x="0" y="0"/>
                </a:cubicBezTo>
                <a:close/>
              </a:path>
              <a:path w="10515600" h="4708981" stroke="0"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83243" y="143493"/>
                  <a:pt x="10475727" y="393880"/>
                  <a:pt x="10515600" y="588623"/>
                </a:cubicBezTo>
                <a:cubicBezTo>
                  <a:pt x="10555473" y="783366"/>
                  <a:pt x="10468809" y="971679"/>
                  <a:pt x="10515600" y="1224335"/>
                </a:cubicBezTo>
                <a:cubicBezTo>
                  <a:pt x="10562391" y="1476991"/>
                  <a:pt x="10498040" y="1557629"/>
                  <a:pt x="10515600" y="1671688"/>
                </a:cubicBezTo>
                <a:cubicBezTo>
                  <a:pt x="10533160" y="1785747"/>
                  <a:pt x="10465696" y="2050894"/>
                  <a:pt x="10515600" y="2166131"/>
                </a:cubicBezTo>
                <a:cubicBezTo>
                  <a:pt x="10565504" y="2281368"/>
                  <a:pt x="10472131" y="2484415"/>
                  <a:pt x="10515600" y="2801844"/>
                </a:cubicBezTo>
                <a:cubicBezTo>
                  <a:pt x="10559069" y="3119273"/>
                  <a:pt x="10481039" y="3213122"/>
                  <a:pt x="10515600" y="3343377"/>
                </a:cubicBezTo>
                <a:cubicBezTo>
                  <a:pt x="10550161" y="3473632"/>
                  <a:pt x="10482870" y="3608702"/>
                  <a:pt x="10515600" y="3837820"/>
                </a:cubicBezTo>
                <a:cubicBezTo>
                  <a:pt x="10548330" y="4066938"/>
                  <a:pt x="10499627" y="4389120"/>
                  <a:pt x="10515600" y="4708981"/>
                </a:cubicBezTo>
                <a:cubicBezTo>
                  <a:pt x="10227586" y="4760281"/>
                  <a:pt x="10119660" y="4697683"/>
                  <a:pt x="9931400" y="4708981"/>
                </a:cubicBezTo>
                <a:cubicBezTo>
                  <a:pt x="9743140" y="4720279"/>
                  <a:pt x="9572454" y="4688853"/>
                  <a:pt x="9347200" y="4708981"/>
                </a:cubicBezTo>
                <a:cubicBezTo>
                  <a:pt x="9121946" y="4729109"/>
                  <a:pt x="9122157" y="4686875"/>
                  <a:pt x="8973312" y="4708981"/>
                </a:cubicBezTo>
                <a:cubicBezTo>
                  <a:pt x="8824467" y="4731087"/>
                  <a:pt x="8600522" y="4650340"/>
                  <a:pt x="8283956" y="4708981"/>
                </a:cubicBezTo>
                <a:cubicBezTo>
                  <a:pt x="7967390" y="4767622"/>
                  <a:pt x="8078544" y="4675023"/>
                  <a:pt x="7910068" y="4708981"/>
                </a:cubicBezTo>
                <a:cubicBezTo>
                  <a:pt x="7741592" y="4742939"/>
                  <a:pt x="7482196" y="4634346"/>
                  <a:pt x="7220712" y="4708981"/>
                </a:cubicBezTo>
                <a:cubicBezTo>
                  <a:pt x="6959228" y="4783616"/>
                  <a:pt x="7083994" y="4682446"/>
                  <a:pt x="6951980" y="4708981"/>
                </a:cubicBezTo>
                <a:cubicBezTo>
                  <a:pt x="6819966" y="4735516"/>
                  <a:pt x="6534052" y="4675686"/>
                  <a:pt x="6262624" y="4708981"/>
                </a:cubicBezTo>
                <a:cubicBezTo>
                  <a:pt x="5991196" y="4742276"/>
                  <a:pt x="6071788" y="4678212"/>
                  <a:pt x="5888736" y="4708981"/>
                </a:cubicBezTo>
                <a:cubicBezTo>
                  <a:pt x="5705684" y="4739750"/>
                  <a:pt x="5703122" y="4685962"/>
                  <a:pt x="5620004" y="4708981"/>
                </a:cubicBezTo>
                <a:cubicBezTo>
                  <a:pt x="5536886" y="4732000"/>
                  <a:pt x="5428214" y="4672669"/>
                  <a:pt x="5246116" y="4708981"/>
                </a:cubicBezTo>
                <a:cubicBezTo>
                  <a:pt x="5064018" y="4745293"/>
                  <a:pt x="4804133" y="4643867"/>
                  <a:pt x="4556760" y="4708981"/>
                </a:cubicBezTo>
                <a:cubicBezTo>
                  <a:pt x="4309387" y="4774095"/>
                  <a:pt x="4278713" y="4669490"/>
                  <a:pt x="4182872" y="4708981"/>
                </a:cubicBezTo>
                <a:cubicBezTo>
                  <a:pt x="4087031" y="4748472"/>
                  <a:pt x="3985387" y="4706392"/>
                  <a:pt x="3914140" y="4708981"/>
                </a:cubicBezTo>
                <a:cubicBezTo>
                  <a:pt x="3842893" y="4711570"/>
                  <a:pt x="3616144" y="4696516"/>
                  <a:pt x="3540252" y="4708981"/>
                </a:cubicBezTo>
                <a:cubicBezTo>
                  <a:pt x="3464360" y="4721446"/>
                  <a:pt x="3231048" y="4657855"/>
                  <a:pt x="3061208" y="4708981"/>
                </a:cubicBezTo>
                <a:cubicBezTo>
                  <a:pt x="2891368" y="4760107"/>
                  <a:pt x="2616460" y="4643029"/>
                  <a:pt x="2477008" y="4708981"/>
                </a:cubicBezTo>
                <a:cubicBezTo>
                  <a:pt x="2337556" y="4774933"/>
                  <a:pt x="2195858" y="4688349"/>
                  <a:pt x="2103120" y="4708981"/>
                </a:cubicBezTo>
                <a:cubicBezTo>
                  <a:pt x="2010382" y="4729613"/>
                  <a:pt x="1554116" y="4652251"/>
                  <a:pt x="1308608" y="4708981"/>
                </a:cubicBezTo>
                <a:cubicBezTo>
                  <a:pt x="1063100" y="4765711"/>
                  <a:pt x="872362" y="4671700"/>
                  <a:pt x="724408" y="4708981"/>
                </a:cubicBezTo>
                <a:cubicBezTo>
                  <a:pt x="576454" y="4746262"/>
                  <a:pt x="239070" y="4662391"/>
                  <a:pt x="0" y="4708981"/>
                </a:cubicBezTo>
                <a:cubicBezTo>
                  <a:pt x="-9278" y="4572933"/>
                  <a:pt x="2828" y="4274136"/>
                  <a:pt x="0" y="4073269"/>
                </a:cubicBezTo>
                <a:cubicBezTo>
                  <a:pt x="-2828" y="3872402"/>
                  <a:pt x="44220" y="3620964"/>
                  <a:pt x="0" y="3484646"/>
                </a:cubicBezTo>
                <a:cubicBezTo>
                  <a:pt x="-44220" y="3348328"/>
                  <a:pt x="56584" y="3084104"/>
                  <a:pt x="0" y="2943113"/>
                </a:cubicBezTo>
                <a:cubicBezTo>
                  <a:pt x="-56584" y="2802122"/>
                  <a:pt x="51282" y="2575352"/>
                  <a:pt x="0" y="2307401"/>
                </a:cubicBezTo>
                <a:cubicBezTo>
                  <a:pt x="-51282" y="2039450"/>
                  <a:pt x="10050" y="1905298"/>
                  <a:pt x="0" y="1718778"/>
                </a:cubicBezTo>
                <a:cubicBezTo>
                  <a:pt x="-10050" y="1532258"/>
                  <a:pt x="78600" y="1202386"/>
                  <a:pt x="0" y="1035976"/>
                </a:cubicBezTo>
                <a:cubicBezTo>
                  <a:pt x="-78600" y="869566"/>
                  <a:pt x="67408" y="322520"/>
                  <a:pt x="0" y="0"/>
                </a:cubicBezTo>
                <a:close/>
              </a:path>
            </a:pathLst>
          </a:custGeom>
          <a:solidFill>
            <a:schemeClr val="bg1"/>
          </a:solidFill>
          <a:ln w="25400">
            <a:solidFill>
              <a:srgbClr val="098E8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B69B2AD1-0B5F-FED3-9372-7DBFD6F3B3BE}"/>
              </a:ext>
            </a:extLst>
          </p:cNvPr>
          <p:cNvSpPr/>
          <p:nvPr/>
        </p:nvSpPr>
        <p:spPr>
          <a:xfrm>
            <a:off x="2565400" y="648085"/>
            <a:ext cx="6553200" cy="974106"/>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i="0" u="none" strike="noStrike" baseline="0" dirty="0">
                <a:latin typeface="微軟正黑體" panose="020B0604030504040204" pitchFamily="34" charset="-120"/>
                <a:ea typeface="微軟正黑體" panose="020B0604030504040204" pitchFamily="34" charset="-120"/>
              </a:rPr>
              <a:t>「穿越道路有依循」分組活動</a:t>
            </a:r>
            <a:endParaRPr kumimoji="0" lang="zh-TW" altLang="en-US" sz="3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B058CAC3-3939-2BAF-4C49-0729C4FEC756}"/>
              </a:ext>
            </a:extLst>
          </p:cNvPr>
          <p:cNvSpPr txBox="1"/>
          <p:nvPr/>
        </p:nvSpPr>
        <p:spPr>
          <a:xfrm>
            <a:off x="1291948" y="2059242"/>
            <a:ext cx="5400682" cy="3539430"/>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班上同學分組，最多</a:t>
            </a:r>
            <a:r>
              <a:rPr lang="zh-TW" altLang="en-US" sz="2800" b="1" dirty="0">
                <a:solidFill>
                  <a:prstClr val="black"/>
                </a:solidFill>
                <a:latin typeface="微軟正黑體" panose="020B0604030504040204" pitchFamily="34" charset="-120"/>
                <a:ea typeface="微軟正黑體" panose="020B0604030504040204" pitchFamily="34" charset="-120"/>
              </a:rPr>
              <a:t>分為</a:t>
            </a:r>
            <a:r>
              <a:rPr lang="en-US" altLang="zh-TW" sz="2800" b="1" dirty="0">
                <a:solidFill>
                  <a:prstClr val="black"/>
                </a:solidFill>
                <a:latin typeface="微軟正黑體" panose="020B0604030504040204" pitchFamily="34" charset="-120"/>
                <a:ea typeface="微軟正黑體" panose="020B0604030504040204" pitchFamily="34" charset="-120"/>
              </a:rPr>
              <a:t>5</a:t>
            </a:r>
            <a:r>
              <a:rPr lang="zh-TW" altLang="en-US" sz="2800" b="1" dirty="0">
                <a:solidFill>
                  <a:prstClr val="black"/>
                </a:solidFill>
                <a:latin typeface="微軟正黑體" panose="020B0604030504040204" pitchFamily="34" charset="-120"/>
                <a:ea typeface="微軟正黑體" panose="020B0604030504040204" pitchFamily="34" charset="-120"/>
              </a:rPr>
              <a:t>組。</a:t>
            </a:r>
            <a:endParaRPr lang="en-US" altLang="zh-TW" sz="2800" b="1" dirty="0">
              <a:solidFill>
                <a:prstClr val="black"/>
              </a:solidFill>
              <a:latin typeface="微軟正黑體" panose="020B0604030504040204" pitchFamily="34" charset="-120"/>
              <a:ea typeface="微軟正黑體" panose="020B0604030504040204" pitchFamily="34" charset="-12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每組從「穿越道路有依循」狀況題中抽選一題，或查看下一頁題目一覽表。</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2800" b="1" dirty="0">
                <a:solidFill>
                  <a:prstClr val="black"/>
                </a:solidFill>
                <a:latin typeface="微軟正黑體" panose="020B0604030504040204" pitchFamily="34" charset="-120"/>
                <a:ea typeface="微軟正黑體" panose="020B0604030504040204" pitchFamily="34" charset="-120"/>
              </a:rPr>
              <a:t>請小組依據抽選得到的狀況題，討論行人穿越道路時，優先遵循的順序。</a:t>
            </a:r>
            <a:endParaRPr lang="en-US" altLang="zh-TW" sz="2800" b="1" dirty="0">
              <a:solidFill>
                <a:prstClr val="black"/>
              </a:solidFill>
              <a:latin typeface="微軟正黑體" panose="020B0604030504040204" pitchFamily="34" charset="-120"/>
              <a:ea typeface="微軟正黑體" panose="020B0604030504040204" pitchFamily="34" charset="-12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小組討論後進行分享。</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0152CA63-E89C-37ED-7E2B-B6A0D6FC116A}"/>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發展活動</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a:t>
            </a:r>
            <a:r>
              <a:rPr lang="zh-TW" altLang="en-US" sz="1200" dirty="0">
                <a:solidFill>
                  <a:prstClr val="black"/>
                </a:solidFill>
                <a:latin typeface="微軟正黑體" panose="020B0604030504040204" pitchFamily="34" charset="-120"/>
                <a:ea typeface="微軟正黑體" panose="020B0604030504040204" pitchFamily="34" charset="-120"/>
              </a:rPr>
              <a:t>二</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：穿越道路有依循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 name="圖片 6">
            <a:extLst>
              <a:ext uri="{FF2B5EF4-FFF2-40B4-BE49-F238E27FC236}">
                <a16:creationId xmlns:a16="http://schemas.microsoft.com/office/drawing/2014/main" id="{B7A0A48F-C607-26E5-109B-B587719FEFE8}"/>
              </a:ext>
            </a:extLst>
          </p:cNvPr>
          <p:cNvPicPr>
            <a:picLocks noChangeAspect="1"/>
          </p:cNvPicPr>
          <p:nvPr/>
        </p:nvPicPr>
        <p:blipFill>
          <a:blip r:embed="rId3"/>
          <a:stretch>
            <a:fillRect/>
          </a:stretch>
        </p:blipFill>
        <p:spPr>
          <a:xfrm>
            <a:off x="7673482" y="1769318"/>
            <a:ext cx="3073558" cy="4159464"/>
          </a:xfrm>
          <a:prstGeom prst="rect">
            <a:avLst/>
          </a:prstGeom>
        </p:spPr>
      </p:pic>
    </p:spTree>
    <p:extLst>
      <p:ext uri="{BB962C8B-B14F-4D97-AF65-F5344CB8AC3E}">
        <p14:creationId xmlns:p14="http://schemas.microsoft.com/office/powerpoint/2010/main" val="3481188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1B3D1F67-3A19-8867-2EAF-A66E23B73FB4}"/>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發展活動│活動二：穿越道路有依循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37" name="群組 36">
            <a:extLst>
              <a:ext uri="{FF2B5EF4-FFF2-40B4-BE49-F238E27FC236}">
                <a16:creationId xmlns:a16="http://schemas.microsoft.com/office/drawing/2014/main" id="{541D2383-95D0-8D6E-003E-1218E880BE5D}"/>
              </a:ext>
            </a:extLst>
          </p:cNvPr>
          <p:cNvGrpSpPr/>
          <p:nvPr/>
        </p:nvGrpSpPr>
        <p:grpSpPr>
          <a:xfrm>
            <a:off x="348247" y="460085"/>
            <a:ext cx="8211553" cy="1093856"/>
            <a:chOff x="513347" y="409285"/>
            <a:chExt cx="8211553" cy="1093856"/>
          </a:xfrm>
        </p:grpSpPr>
        <p:sp>
          <p:nvSpPr>
            <p:cNvPr id="19" name="矩形 18">
              <a:extLst>
                <a:ext uri="{FF2B5EF4-FFF2-40B4-BE49-F238E27FC236}">
                  <a16:creationId xmlns:a16="http://schemas.microsoft.com/office/drawing/2014/main" id="{0186D887-B5F7-107D-AF18-64B0AE0FD55F}"/>
                </a:ext>
              </a:extLst>
            </p:cNvPr>
            <p:cNvSpPr/>
            <p:nvPr/>
          </p:nvSpPr>
          <p:spPr>
            <a:xfrm>
              <a:off x="513347" y="409285"/>
              <a:ext cx="8211553"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2313" indent="-1588" defTabSz="571500">
                <a:tabLst>
                  <a:tab pos="1701800" algn="l"/>
                  <a:tab pos="8967788" algn="l"/>
                  <a:tab pos="10764838" algn="l"/>
                </a:tabLst>
              </a:pP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如果我們來到路口，準備穿越道路，這個路口有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交通指揮人員</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行車管制號誌</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紅綠燈</a:t>
              </a:r>
              <a:r>
                <a:rPr lang="en-US" altLang="zh-TW" sz="200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，也有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行人專用號誌</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小綠人燈</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，我們要</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優先遵循</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哪一個指示呢？</a:t>
              </a:r>
              <a:endParaRPr kumimoji="0" lang="en-US" altLang="zh-TW" sz="20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08CA7E43-E36A-E854-2928-CB66E4888340}"/>
                </a:ext>
              </a:extLst>
            </p:cNvPr>
            <p:cNvSpPr/>
            <p:nvPr/>
          </p:nvSpPr>
          <p:spPr>
            <a:xfrm>
              <a:off x="513347" y="409286"/>
              <a:ext cx="689809" cy="1093855"/>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latin typeface="微軟正黑體" panose="020B0604030504040204" pitchFamily="34" charset="-120"/>
                  <a:ea typeface="微軟正黑體" panose="020B0604030504040204" pitchFamily="34" charset="-120"/>
                </a:rPr>
                <a:t>1</a:t>
              </a:r>
              <a:endParaRPr lang="zh-TW" altLang="en-US" sz="4400" dirty="0">
                <a:latin typeface="微軟正黑體" panose="020B0604030504040204" pitchFamily="34" charset="-120"/>
                <a:ea typeface="微軟正黑體" panose="020B0604030504040204" pitchFamily="34" charset="-120"/>
              </a:endParaRPr>
            </a:p>
          </p:txBody>
        </p:sp>
      </p:grpSp>
      <p:grpSp>
        <p:nvGrpSpPr>
          <p:cNvPr id="2" name="群組 1">
            <a:extLst>
              <a:ext uri="{FF2B5EF4-FFF2-40B4-BE49-F238E27FC236}">
                <a16:creationId xmlns:a16="http://schemas.microsoft.com/office/drawing/2014/main" id="{F9019B7E-A4D6-3A52-D6C8-1F28C23E967E}"/>
              </a:ext>
            </a:extLst>
          </p:cNvPr>
          <p:cNvGrpSpPr/>
          <p:nvPr/>
        </p:nvGrpSpPr>
        <p:grpSpPr>
          <a:xfrm>
            <a:off x="348243" y="1649962"/>
            <a:ext cx="8211553" cy="1094881"/>
            <a:chOff x="348243" y="1662662"/>
            <a:chExt cx="8211553" cy="1094881"/>
          </a:xfrm>
        </p:grpSpPr>
        <p:sp>
          <p:nvSpPr>
            <p:cNvPr id="28" name="矩形 27">
              <a:extLst>
                <a:ext uri="{FF2B5EF4-FFF2-40B4-BE49-F238E27FC236}">
                  <a16:creationId xmlns:a16="http://schemas.microsoft.com/office/drawing/2014/main" id="{90076552-37D8-9548-1613-82A40EAF439C}"/>
                </a:ext>
              </a:extLst>
            </p:cNvPr>
            <p:cNvSpPr/>
            <p:nvPr/>
          </p:nvSpPr>
          <p:spPr>
            <a:xfrm>
              <a:off x="348243" y="1662662"/>
              <a:ext cx="8211553"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2313"/>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如果我們來到路口，準備穿越道路，這個路口有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交通指揮人員</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行車管制號誌</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紅綠燈</a:t>
              </a:r>
              <a:r>
                <a:rPr lang="en-US" altLang="zh-TW" sz="200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，我們要</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優先遵循</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哪一個指示呢？</a:t>
              </a:r>
              <a:endParaRPr kumimoji="0" lang="en-US" altLang="zh-TW" sz="20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id="{CE3C86A3-94D6-9768-C616-B254D3A027AA}"/>
                </a:ext>
              </a:extLst>
            </p:cNvPr>
            <p:cNvSpPr/>
            <p:nvPr/>
          </p:nvSpPr>
          <p:spPr>
            <a:xfrm>
              <a:off x="348243" y="1662662"/>
              <a:ext cx="689809" cy="1094881"/>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latin typeface="微軟正黑體" panose="020B0604030504040204" pitchFamily="34" charset="-120"/>
                  <a:ea typeface="微軟正黑體" panose="020B0604030504040204" pitchFamily="34" charset="-120"/>
                </a:rPr>
                <a:t>2</a:t>
              </a:r>
              <a:endParaRPr lang="zh-TW" altLang="en-US" sz="4400" dirty="0">
                <a:latin typeface="微軟正黑體" panose="020B0604030504040204" pitchFamily="34" charset="-120"/>
                <a:ea typeface="微軟正黑體" panose="020B0604030504040204" pitchFamily="34" charset="-120"/>
              </a:endParaRPr>
            </a:p>
          </p:txBody>
        </p:sp>
      </p:grpSp>
      <p:grpSp>
        <p:nvGrpSpPr>
          <p:cNvPr id="38" name="群組 37">
            <a:extLst>
              <a:ext uri="{FF2B5EF4-FFF2-40B4-BE49-F238E27FC236}">
                <a16:creationId xmlns:a16="http://schemas.microsoft.com/office/drawing/2014/main" id="{574B4620-D5C5-9993-649A-A58D7C7DB40A}"/>
              </a:ext>
            </a:extLst>
          </p:cNvPr>
          <p:cNvGrpSpPr/>
          <p:nvPr/>
        </p:nvGrpSpPr>
        <p:grpSpPr>
          <a:xfrm>
            <a:off x="348243" y="2849358"/>
            <a:ext cx="8211553" cy="1087440"/>
            <a:chOff x="529389" y="3510976"/>
            <a:chExt cx="6928853" cy="1087440"/>
          </a:xfrm>
        </p:grpSpPr>
        <p:sp>
          <p:nvSpPr>
            <p:cNvPr id="30" name="矩形 29">
              <a:extLst>
                <a:ext uri="{FF2B5EF4-FFF2-40B4-BE49-F238E27FC236}">
                  <a16:creationId xmlns:a16="http://schemas.microsoft.com/office/drawing/2014/main" id="{FE7F3757-20BA-620F-3A54-DA72D637E837}"/>
                </a:ext>
              </a:extLst>
            </p:cNvPr>
            <p:cNvSpPr/>
            <p:nvPr/>
          </p:nvSpPr>
          <p:spPr>
            <a:xfrm>
              <a:off x="529389" y="3510976"/>
              <a:ext cx="6928853"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2313"/>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如果我們來到路口，準備穿越道路，這個路口有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交通指揮人員</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行人專用號誌</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小綠人燈</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，我們要</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優先遵循</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哪一個指示呢？</a:t>
              </a:r>
              <a:endParaRPr kumimoji="0" lang="en-US" altLang="zh-TW" sz="20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31" name="矩形 30">
              <a:extLst>
                <a:ext uri="{FF2B5EF4-FFF2-40B4-BE49-F238E27FC236}">
                  <a16:creationId xmlns:a16="http://schemas.microsoft.com/office/drawing/2014/main" id="{43589101-4A2B-82CF-0172-BDB3F17D2C3B}"/>
                </a:ext>
              </a:extLst>
            </p:cNvPr>
            <p:cNvSpPr/>
            <p:nvPr/>
          </p:nvSpPr>
          <p:spPr>
            <a:xfrm>
              <a:off x="529389" y="3518416"/>
              <a:ext cx="582056" cy="1080000"/>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latin typeface="微軟正黑體" panose="020B0604030504040204" pitchFamily="34" charset="-120"/>
                  <a:ea typeface="微軟正黑體" panose="020B0604030504040204" pitchFamily="34" charset="-120"/>
                </a:rPr>
                <a:t>3</a:t>
              </a:r>
              <a:endParaRPr lang="zh-TW" altLang="en-US" sz="4400" dirty="0">
                <a:latin typeface="微軟正黑體" panose="020B0604030504040204" pitchFamily="34" charset="-120"/>
                <a:ea typeface="微軟正黑體" panose="020B0604030504040204" pitchFamily="34" charset="-120"/>
              </a:endParaRPr>
            </a:p>
          </p:txBody>
        </p:sp>
      </p:grpSp>
      <p:grpSp>
        <p:nvGrpSpPr>
          <p:cNvPr id="39" name="群組 38">
            <a:extLst>
              <a:ext uri="{FF2B5EF4-FFF2-40B4-BE49-F238E27FC236}">
                <a16:creationId xmlns:a16="http://schemas.microsoft.com/office/drawing/2014/main" id="{7EFB6139-F9CA-80CD-BE56-F57E07E6BD6E}"/>
              </a:ext>
            </a:extLst>
          </p:cNvPr>
          <p:cNvGrpSpPr/>
          <p:nvPr/>
        </p:nvGrpSpPr>
        <p:grpSpPr>
          <a:xfrm>
            <a:off x="348243" y="4048753"/>
            <a:ext cx="8211553" cy="1085964"/>
            <a:chOff x="529389" y="4640652"/>
            <a:chExt cx="8211553" cy="1085964"/>
          </a:xfrm>
        </p:grpSpPr>
        <p:sp>
          <p:nvSpPr>
            <p:cNvPr id="32" name="矩形 31">
              <a:extLst>
                <a:ext uri="{FF2B5EF4-FFF2-40B4-BE49-F238E27FC236}">
                  <a16:creationId xmlns:a16="http://schemas.microsoft.com/office/drawing/2014/main" id="{EAD97D43-CEA0-6C61-BB4B-A1187056DB72}"/>
                </a:ext>
              </a:extLst>
            </p:cNvPr>
            <p:cNvSpPr/>
            <p:nvPr/>
          </p:nvSpPr>
          <p:spPr>
            <a:xfrm>
              <a:off x="529389" y="4640652"/>
              <a:ext cx="8211553"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722313"/>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如果我們來到路口，準備穿越道路，這個路口有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行車管制號誌</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紅綠燈</a:t>
              </a:r>
              <a:r>
                <a:rPr lang="en-US" altLang="zh-TW" sz="200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和</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行人專用號誌</a:t>
              </a:r>
              <a:r>
                <a:rPr lang="en-US" altLang="zh-TW" sz="200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小綠人燈</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 ，我們要</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遵循</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哪一個指示來穿越道路呢？</a:t>
              </a:r>
              <a:endParaRPr kumimoji="0" lang="en-US" altLang="zh-TW" sz="20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33" name="矩形 32">
              <a:extLst>
                <a:ext uri="{FF2B5EF4-FFF2-40B4-BE49-F238E27FC236}">
                  <a16:creationId xmlns:a16="http://schemas.microsoft.com/office/drawing/2014/main" id="{9C4D3639-96C2-F649-208A-53EEE1BE61AE}"/>
                </a:ext>
              </a:extLst>
            </p:cNvPr>
            <p:cNvSpPr/>
            <p:nvPr/>
          </p:nvSpPr>
          <p:spPr>
            <a:xfrm>
              <a:off x="529389" y="4646616"/>
              <a:ext cx="689809" cy="1080000"/>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latin typeface="微軟正黑體" panose="020B0604030504040204" pitchFamily="34" charset="-120"/>
                  <a:ea typeface="微軟正黑體" panose="020B0604030504040204" pitchFamily="34" charset="-120"/>
                </a:rPr>
                <a:t>4</a:t>
              </a:r>
              <a:endParaRPr lang="zh-TW" altLang="en-US" sz="4400" dirty="0">
                <a:latin typeface="微軟正黑體" panose="020B0604030504040204" pitchFamily="34" charset="-120"/>
                <a:ea typeface="微軟正黑體" panose="020B0604030504040204" pitchFamily="34" charset="-120"/>
              </a:endParaRPr>
            </a:p>
          </p:txBody>
        </p:sp>
      </p:grpSp>
      <p:grpSp>
        <p:nvGrpSpPr>
          <p:cNvPr id="40" name="群組 39">
            <a:extLst>
              <a:ext uri="{FF2B5EF4-FFF2-40B4-BE49-F238E27FC236}">
                <a16:creationId xmlns:a16="http://schemas.microsoft.com/office/drawing/2014/main" id="{4F0D2609-1A20-AC60-B95B-CDA75F0BAADF}"/>
              </a:ext>
            </a:extLst>
          </p:cNvPr>
          <p:cNvGrpSpPr/>
          <p:nvPr/>
        </p:nvGrpSpPr>
        <p:grpSpPr>
          <a:xfrm>
            <a:off x="348243" y="5253114"/>
            <a:ext cx="8211553" cy="1080000"/>
            <a:chOff x="529389" y="5821583"/>
            <a:chExt cx="6928853" cy="1080000"/>
          </a:xfrm>
        </p:grpSpPr>
        <p:sp>
          <p:nvSpPr>
            <p:cNvPr id="34" name="矩形 33">
              <a:extLst>
                <a:ext uri="{FF2B5EF4-FFF2-40B4-BE49-F238E27FC236}">
                  <a16:creationId xmlns:a16="http://schemas.microsoft.com/office/drawing/2014/main" id="{38CC49F4-2066-5AFF-D3FA-57CD5255E3AF}"/>
                </a:ext>
              </a:extLst>
            </p:cNvPr>
            <p:cNvSpPr/>
            <p:nvPr/>
          </p:nvSpPr>
          <p:spPr>
            <a:xfrm>
              <a:off x="529389" y="5821583"/>
              <a:ext cx="6928853"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22313"/>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如果我們來到有</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交通指揮人員</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行車管制號誌</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紅綠燈</a:t>
              </a:r>
              <a:r>
                <a:rPr lang="en-US" altLang="zh-TW" sz="200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及</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行人專用號誌</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98E8E"/>
                  </a:solidFill>
                  <a:latin typeface="微軟正黑體" panose="020B0604030504040204" pitchFamily="34" charset="-120"/>
                  <a:ea typeface="微軟正黑體" panose="020B0604030504040204" pitchFamily="34" charset="-120"/>
                </a:rPr>
                <a:t>小綠人燈</a:t>
              </a:r>
              <a:r>
                <a:rPr lang="en-US" altLang="zh-TW" sz="20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的路口，但</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行車管制號誌</a:t>
              </a:r>
              <a:r>
                <a:rPr lang="en-US" altLang="zh-TW" sz="2000" b="1" dirty="0">
                  <a:solidFill>
                    <a:srgbClr val="000000"/>
                  </a:solidFill>
                  <a:latin typeface="微軟正黑體" panose="020B0604030504040204" pitchFamily="34" charset="-120"/>
                  <a:ea typeface="微軟正黑體" panose="020B0604030504040204" pitchFamily="34" charset="-120"/>
                </a:rPr>
                <a:t>(</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紅綠燈</a:t>
              </a:r>
              <a:r>
                <a:rPr lang="en-US" altLang="zh-TW" sz="2000" b="1" dirty="0">
                  <a:solidFill>
                    <a:srgbClr val="000000"/>
                  </a:solidFill>
                  <a:latin typeface="微軟正黑體" panose="020B0604030504040204" pitchFamily="34" charset="-120"/>
                  <a:ea typeface="微軟正黑體" panose="020B0604030504040204" pitchFamily="34" charset="-120"/>
                </a:rPr>
                <a:t>)</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、行人專用號誌</a:t>
              </a:r>
              <a:r>
                <a:rPr lang="en-US" altLang="zh-TW" sz="2000" b="1" i="0" u="none" strike="noStrike" baseline="0" dirty="0">
                  <a:solidFill>
                    <a:srgbClr val="000000"/>
                  </a:solidFill>
                  <a:latin typeface="微軟正黑體" panose="020B0604030504040204" pitchFamily="34" charset="-120"/>
                  <a:ea typeface="微軟正黑體" panose="020B0604030504040204" pitchFamily="34" charset="-120"/>
                </a:rPr>
                <a:t>(</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小綠人燈</a:t>
              </a:r>
              <a:r>
                <a:rPr lang="en-US" altLang="zh-TW" sz="2000" b="1" i="0" u="none" strike="noStrike" baseline="0" dirty="0">
                  <a:solidFill>
                    <a:srgbClr val="000000"/>
                  </a:solidFill>
                  <a:latin typeface="微軟正黑體" panose="020B0604030504040204" pitchFamily="34" charset="-120"/>
                  <a:ea typeface="微軟正黑體" panose="020B0604030504040204" pitchFamily="34" charset="-120"/>
                </a:rPr>
                <a:t>)</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都故障</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，我們要</a:t>
              </a:r>
              <a:r>
                <a:rPr lang="zh-TW" altLang="en-US" sz="2000" b="1" i="0" u="none" strike="noStrike" baseline="0" dirty="0">
                  <a:solidFill>
                    <a:srgbClr val="000000"/>
                  </a:solidFill>
                  <a:latin typeface="微軟正黑體" panose="020B0604030504040204" pitchFamily="34" charset="-120"/>
                  <a:ea typeface="微軟正黑體" panose="020B0604030504040204" pitchFamily="34" charset="-120"/>
                </a:rPr>
                <a:t>遵循</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哪一個指示來穿越道路呢？</a:t>
              </a:r>
              <a:endParaRPr kumimoji="0" lang="en-US" altLang="zh-TW" sz="20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35" name="矩形 34">
              <a:extLst>
                <a:ext uri="{FF2B5EF4-FFF2-40B4-BE49-F238E27FC236}">
                  <a16:creationId xmlns:a16="http://schemas.microsoft.com/office/drawing/2014/main" id="{B79139D4-E5EC-D08F-971E-042F6FF80DF6}"/>
                </a:ext>
              </a:extLst>
            </p:cNvPr>
            <p:cNvSpPr/>
            <p:nvPr/>
          </p:nvSpPr>
          <p:spPr>
            <a:xfrm>
              <a:off x="529389" y="5829023"/>
              <a:ext cx="582056" cy="1072560"/>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latin typeface="微軟正黑體" panose="020B0604030504040204" pitchFamily="34" charset="-120"/>
                  <a:ea typeface="微軟正黑體" panose="020B0604030504040204" pitchFamily="34" charset="-120"/>
                </a:rPr>
                <a:t>5</a:t>
              </a:r>
              <a:endParaRPr lang="zh-TW" altLang="en-US" sz="4400" dirty="0">
                <a:latin typeface="微軟正黑體" panose="020B0604030504040204" pitchFamily="34" charset="-120"/>
                <a:ea typeface="微軟正黑體" panose="020B0604030504040204" pitchFamily="34" charset="-120"/>
              </a:endParaRPr>
            </a:p>
          </p:txBody>
        </p:sp>
      </p:grpSp>
      <p:pic>
        <p:nvPicPr>
          <p:cNvPr id="41" name="圖片 40">
            <a:extLst>
              <a:ext uri="{FF2B5EF4-FFF2-40B4-BE49-F238E27FC236}">
                <a16:creationId xmlns:a16="http://schemas.microsoft.com/office/drawing/2014/main" id="{873CBEA4-CB5B-CFCE-DE51-B001862B591A}"/>
              </a:ext>
            </a:extLst>
          </p:cNvPr>
          <p:cNvPicPr>
            <a:picLocks noChangeAspect="1"/>
          </p:cNvPicPr>
          <p:nvPr/>
        </p:nvPicPr>
        <p:blipFill rotWithShape="1">
          <a:blip r:embed="rId3"/>
          <a:srcRect b="24774"/>
          <a:stretch/>
        </p:blipFill>
        <p:spPr>
          <a:xfrm>
            <a:off x="10944581" y="621993"/>
            <a:ext cx="523683" cy="765800"/>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7633CC2E-EC50-0DC3-75A4-314AC63DA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3738" y="555421"/>
            <a:ext cx="735305" cy="832372"/>
          </a:xfrm>
          <a:prstGeom prst="rect">
            <a:avLst/>
          </a:prstGeom>
          <a:effectLst>
            <a:outerShdw blurRad="50800" dist="38100" dir="2700000" algn="tl" rotWithShape="0">
              <a:prstClr val="black">
                <a:alpha val="40000"/>
              </a:prstClr>
            </a:outerShdw>
          </a:effectLst>
        </p:spPr>
      </p:pic>
      <p:pic>
        <p:nvPicPr>
          <p:cNvPr id="43" name="圖片 42">
            <a:extLst>
              <a:ext uri="{FF2B5EF4-FFF2-40B4-BE49-F238E27FC236}">
                <a16:creationId xmlns:a16="http://schemas.microsoft.com/office/drawing/2014/main" id="{D1C9D97C-F290-E96F-52DB-F9D5274725AE}"/>
              </a:ext>
            </a:extLst>
          </p:cNvPr>
          <p:cNvPicPr>
            <a:picLocks noChangeAspect="1"/>
          </p:cNvPicPr>
          <p:nvPr/>
        </p:nvPicPr>
        <p:blipFill>
          <a:blip r:embed="rId5"/>
          <a:stretch>
            <a:fillRect/>
          </a:stretch>
        </p:blipFill>
        <p:spPr>
          <a:xfrm>
            <a:off x="9751460" y="859801"/>
            <a:ext cx="972440" cy="332170"/>
          </a:xfrm>
          <a:prstGeom prst="rect">
            <a:avLst/>
          </a:prstGeom>
          <a:effectLst>
            <a:outerShdw blurRad="50800" dist="38100" dir="2700000" algn="tl" rotWithShape="0">
              <a:prstClr val="black">
                <a:alpha val="40000"/>
              </a:prstClr>
            </a:outerShdw>
          </a:effectLst>
        </p:spPr>
      </p:pic>
      <p:pic>
        <p:nvPicPr>
          <p:cNvPr id="44" name="圖片 43">
            <a:extLst>
              <a:ext uri="{FF2B5EF4-FFF2-40B4-BE49-F238E27FC236}">
                <a16:creationId xmlns:a16="http://schemas.microsoft.com/office/drawing/2014/main" id="{D247FE8E-1251-F163-9CB8-29B2C9711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189" y="1773776"/>
            <a:ext cx="735305" cy="832372"/>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1A5E3FC9-4A69-B0EB-439A-FA3EF527BF09}"/>
              </a:ext>
            </a:extLst>
          </p:cNvPr>
          <p:cNvPicPr>
            <a:picLocks noChangeAspect="1"/>
          </p:cNvPicPr>
          <p:nvPr/>
        </p:nvPicPr>
        <p:blipFill>
          <a:blip r:embed="rId5"/>
          <a:stretch>
            <a:fillRect/>
          </a:stretch>
        </p:blipFill>
        <p:spPr>
          <a:xfrm>
            <a:off x="9763908" y="2023877"/>
            <a:ext cx="972440" cy="332170"/>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360915B1-563A-5945-381D-E783E588E2E8}"/>
              </a:ext>
            </a:extLst>
          </p:cNvPr>
          <p:cNvPicPr>
            <a:picLocks noChangeAspect="1"/>
          </p:cNvPicPr>
          <p:nvPr/>
        </p:nvPicPr>
        <p:blipFill rotWithShape="1">
          <a:blip r:embed="rId3"/>
          <a:srcRect b="24774"/>
          <a:stretch/>
        </p:blipFill>
        <p:spPr>
          <a:xfrm>
            <a:off x="9975838" y="3056359"/>
            <a:ext cx="523683" cy="765800"/>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5CDE8C08-342D-37B2-C622-876ED6114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608" y="2978308"/>
            <a:ext cx="735305" cy="832372"/>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71A7F598-4366-2B97-D2E4-A4C669D7CD80}"/>
              </a:ext>
            </a:extLst>
          </p:cNvPr>
          <p:cNvPicPr>
            <a:picLocks noChangeAspect="1"/>
          </p:cNvPicPr>
          <p:nvPr/>
        </p:nvPicPr>
        <p:blipFill>
          <a:blip r:embed="rId5"/>
          <a:stretch>
            <a:fillRect/>
          </a:stretch>
        </p:blipFill>
        <p:spPr>
          <a:xfrm>
            <a:off x="8779020" y="4489814"/>
            <a:ext cx="972440" cy="332170"/>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39A027E1-2C5C-E954-C8B5-68CA918132FA}"/>
              </a:ext>
            </a:extLst>
          </p:cNvPr>
          <p:cNvPicPr>
            <a:picLocks noChangeAspect="1"/>
          </p:cNvPicPr>
          <p:nvPr/>
        </p:nvPicPr>
        <p:blipFill rotWithShape="1">
          <a:blip r:embed="rId3"/>
          <a:srcRect b="24774"/>
          <a:stretch/>
        </p:blipFill>
        <p:spPr>
          <a:xfrm>
            <a:off x="9970684" y="4230294"/>
            <a:ext cx="523683" cy="765800"/>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7548E619-CD34-8075-AEDA-0F61E89240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684" y="5379812"/>
            <a:ext cx="735305" cy="832372"/>
          </a:xfrm>
          <a:prstGeom prst="rect">
            <a:avLst/>
          </a:prstGeom>
          <a:effectLst>
            <a:outerShdw blurRad="50800" dist="38100" dir="2700000" algn="tl" rotWithShape="0">
              <a:prstClr val="black">
                <a:alpha val="40000"/>
              </a:prstClr>
            </a:outerShdw>
          </a:effectLst>
        </p:spPr>
      </p:pic>
      <p:pic>
        <p:nvPicPr>
          <p:cNvPr id="4" name="圖片 3">
            <a:extLst>
              <a:ext uri="{FF2B5EF4-FFF2-40B4-BE49-F238E27FC236}">
                <a16:creationId xmlns:a16="http://schemas.microsoft.com/office/drawing/2014/main" id="{7DC6C265-2611-5769-4C8C-195847CA01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3908" y="5603890"/>
            <a:ext cx="1072157" cy="431871"/>
          </a:xfrm>
          <a:prstGeom prst="rect">
            <a:avLst/>
          </a:prstGeom>
        </p:spPr>
      </p:pic>
      <p:pic>
        <p:nvPicPr>
          <p:cNvPr id="7" name="圖片 6">
            <a:extLst>
              <a:ext uri="{FF2B5EF4-FFF2-40B4-BE49-F238E27FC236}">
                <a16:creationId xmlns:a16="http://schemas.microsoft.com/office/drawing/2014/main" id="{A998B94A-4531-7360-5785-2AD9E52994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7601"/>
          <a:stretch/>
        </p:blipFill>
        <p:spPr>
          <a:xfrm>
            <a:off x="10944581" y="5379812"/>
            <a:ext cx="630078" cy="798294"/>
          </a:xfrm>
          <a:prstGeom prst="rect">
            <a:avLst/>
          </a:prstGeom>
        </p:spPr>
      </p:pic>
    </p:spTree>
    <p:extLst>
      <p:ext uri="{BB962C8B-B14F-4D97-AF65-F5344CB8AC3E}">
        <p14:creationId xmlns:p14="http://schemas.microsoft.com/office/powerpoint/2010/main" val="2913992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1B3D1F67-3A19-8867-2EAF-A66E23B73FB4}"/>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發展活動│活動二：穿越道路有依循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37" name="群組 36">
            <a:extLst>
              <a:ext uri="{FF2B5EF4-FFF2-40B4-BE49-F238E27FC236}">
                <a16:creationId xmlns:a16="http://schemas.microsoft.com/office/drawing/2014/main" id="{541D2383-95D0-8D6E-003E-1218E880BE5D}"/>
              </a:ext>
            </a:extLst>
          </p:cNvPr>
          <p:cNvGrpSpPr/>
          <p:nvPr/>
        </p:nvGrpSpPr>
        <p:grpSpPr>
          <a:xfrm>
            <a:off x="750351" y="765948"/>
            <a:ext cx="10691298" cy="5508730"/>
            <a:chOff x="513347" y="409285"/>
            <a:chExt cx="10691298" cy="1080000"/>
          </a:xfrm>
        </p:grpSpPr>
        <p:sp>
          <p:nvSpPr>
            <p:cNvPr id="19" name="矩形 18">
              <a:extLst>
                <a:ext uri="{FF2B5EF4-FFF2-40B4-BE49-F238E27FC236}">
                  <a16:creationId xmlns:a16="http://schemas.microsoft.com/office/drawing/2014/main" id="{0186D887-B5F7-107D-AF18-64B0AE0FD55F}"/>
                </a:ext>
              </a:extLst>
            </p:cNvPr>
            <p:cNvSpPr/>
            <p:nvPr/>
          </p:nvSpPr>
          <p:spPr>
            <a:xfrm>
              <a:off x="513347" y="409285"/>
              <a:ext cx="10691298"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t" anchorCtr="0"/>
            <a:lstStyle/>
            <a:p>
              <a:pPr marL="722313" marR="0" lvl="0" indent="-1588" algn="l" defTabSz="571500" rtl="0" eaLnBrk="1" fontAlgn="auto" latinLnBrk="0" hangingPunct="1">
                <a:lnSpc>
                  <a:spcPct val="100000"/>
                </a:lnSpc>
                <a:spcBef>
                  <a:spcPts val="0"/>
                </a:spcBef>
                <a:spcAft>
                  <a:spcPts val="0"/>
                </a:spcAft>
                <a:buClrTx/>
                <a:buSzTx/>
                <a:buFontTx/>
                <a:buNone/>
                <a:tabLst>
                  <a:tab pos="1701800" algn="l"/>
                  <a:tab pos="8967788" algn="l"/>
                  <a:tab pos="10764838" algn="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如果我們來到路口，準備穿越道路，</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722313" marR="0" lvl="0" indent="-1588" algn="l" defTabSz="571500" rtl="0" eaLnBrk="1" fontAlgn="auto" latinLnBrk="0" hangingPunct="1">
                <a:lnSpc>
                  <a:spcPct val="100000"/>
                </a:lnSpc>
                <a:spcBef>
                  <a:spcPts val="0"/>
                </a:spcBef>
                <a:spcAft>
                  <a:spcPts val="0"/>
                </a:spcAft>
                <a:buClrTx/>
                <a:buSzTx/>
                <a:buFontTx/>
                <a:buNone/>
                <a:tabLst>
                  <a:tab pos="1701800" algn="l"/>
                  <a:tab pos="8967788" algn="l"/>
                  <a:tab pos="10764838" algn="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這個路口有</a:t>
              </a:r>
              <a:r>
                <a:rPr kumimoji="0" lang="zh-TW" altLang="en-US"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交通指揮人員</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，有</a:t>
              </a:r>
              <a:r>
                <a:rPr kumimoji="0" lang="zh-TW" altLang="en-US"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行車管制號誌</a:t>
              </a:r>
              <a:r>
                <a:rPr kumimoji="0" lang="en-US" altLang="zh-TW"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紅綠燈</a:t>
              </a:r>
              <a:r>
                <a:rPr kumimoji="0" lang="en-US" altLang="zh-TW"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722313" marR="0" lvl="0" indent="-1588" algn="l" defTabSz="571500" rtl="0" eaLnBrk="1" fontAlgn="auto" latinLnBrk="0" hangingPunct="1">
                <a:lnSpc>
                  <a:spcPct val="100000"/>
                </a:lnSpc>
                <a:spcBef>
                  <a:spcPts val="0"/>
                </a:spcBef>
                <a:spcAft>
                  <a:spcPts val="0"/>
                </a:spcAft>
                <a:buClrTx/>
                <a:buSzTx/>
                <a:buFontTx/>
                <a:buNone/>
                <a:tabLst>
                  <a:tab pos="1701800" algn="l"/>
                  <a:tab pos="8967788" algn="l"/>
                  <a:tab pos="10764838" algn="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也有</a:t>
              </a:r>
              <a:r>
                <a:rPr kumimoji="0" lang="zh-TW" altLang="en-US"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行人專用號誌</a:t>
              </a:r>
              <a:r>
                <a:rPr kumimoji="0" lang="en-US" altLang="zh-TW"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小綠人燈</a:t>
              </a:r>
              <a:r>
                <a:rPr kumimoji="0" lang="en-US" altLang="zh-TW" sz="2800" b="0"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，我們要</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優先遵循</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哪一個指示呢？</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5" name="矩形 24">
              <a:extLst>
                <a:ext uri="{FF2B5EF4-FFF2-40B4-BE49-F238E27FC236}">
                  <a16:creationId xmlns:a16="http://schemas.microsoft.com/office/drawing/2014/main" id="{08CA7E43-E36A-E854-2928-CB66E4888340}"/>
                </a:ext>
              </a:extLst>
            </p:cNvPr>
            <p:cNvSpPr/>
            <p:nvPr/>
          </p:nvSpPr>
          <p:spPr>
            <a:xfrm>
              <a:off x="513347" y="409286"/>
              <a:ext cx="689809" cy="1079999"/>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a:t>
              </a:r>
              <a:endParaRPr kumimoji="0" lang="zh-TW" altLang="en-US" sz="4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pic>
        <p:nvPicPr>
          <p:cNvPr id="41" name="圖片 40">
            <a:extLst>
              <a:ext uri="{FF2B5EF4-FFF2-40B4-BE49-F238E27FC236}">
                <a16:creationId xmlns:a16="http://schemas.microsoft.com/office/drawing/2014/main" id="{873CBEA4-CB5B-CFCE-DE51-B001862B591A}"/>
              </a:ext>
            </a:extLst>
          </p:cNvPr>
          <p:cNvPicPr>
            <a:picLocks noChangeAspect="1"/>
          </p:cNvPicPr>
          <p:nvPr/>
        </p:nvPicPr>
        <p:blipFill rotWithShape="1">
          <a:blip r:embed="rId3"/>
          <a:srcRect b="24774"/>
          <a:stretch/>
        </p:blipFill>
        <p:spPr>
          <a:xfrm>
            <a:off x="8602286" y="2838823"/>
            <a:ext cx="1480984" cy="2165696"/>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7633CC2E-EC50-0DC3-75A4-314AC63DA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324" y="2650558"/>
            <a:ext cx="2079454" cy="2353961"/>
          </a:xfrm>
          <a:prstGeom prst="rect">
            <a:avLst/>
          </a:prstGeom>
          <a:effectLst>
            <a:outerShdw blurRad="50800" dist="38100" dir="2700000" algn="tl" rotWithShape="0">
              <a:prstClr val="black">
                <a:alpha val="40000"/>
              </a:prstClr>
            </a:outerShdw>
          </a:effectLst>
        </p:spPr>
      </p:pic>
      <p:pic>
        <p:nvPicPr>
          <p:cNvPr id="43" name="圖片 42">
            <a:extLst>
              <a:ext uri="{FF2B5EF4-FFF2-40B4-BE49-F238E27FC236}">
                <a16:creationId xmlns:a16="http://schemas.microsoft.com/office/drawing/2014/main" id="{D1C9D97C-F290-E96F-52DB-F9D5274725AE}"/>
              </a:ext>
            </a:extLst>
          </p:cNvPr>
          <p:cNvPicPr>
            <a:picLocks noChangeAspect="1"/>
          </p:cNvPicPr>
          <p:nvPr/>
        </p:nvPicPr>
        <p:blipFill>
          <a:blip r:embed="rId5"/>
          <a:stretch>
            <a:fillRect/>
          </a:stretch>
        </p:blipFill>
        <p:spPr>
          <a:xfrm>
            <a:off x="5030855" y="3501314"/>
            <a:ext cx="2750076" cy="939382"/>
          </a:xfrm>
          <a:prstGeom prst="rect">
            <a:avLst/>
          </a:prstGeom>
          <a:effectLst>
            <a:outerShdw blurRad="50800" dist="38100" dir="2700000" algn="tl" rotWithShape="0">
              <a:prstClr val="black">
                <a:alpha val="40000"/>
              </a:prstClr>
            </a:outerShdw>
          </a:effectLst>
        </p:spPr>
      </p:pic>
      <p:sp>
        <p:nvSpPr>
          <p:cNvPr id="6" name="矩形: 圓角 5">
            <a:extLst>
              <a:ext uri="{FF2B5EF4-FFF2-40B4-BE49-F238E27FC236}">
                <a16:creationId xmlns:a16="http://schemas.microsoft.com/office/drawing/2014/main" id="{8ED72821-C512-231F-B059-5CFF2D8A8307}"/>
              </a:ext>
            </a:extLst>
          </p:cNvPr>
          <p:cNvSpPr/>
          <p:nvPr/>
        </p:nvSpPr>
        <p:spPr>
          <a:xfrm>
            <a:off x="2297649" y="2480450"/>
            <a:ext cx="2417379" cy="2690648"/>
          </a:xfrm>
          <a:prstGeom prst="roundRect">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文字方塊 9">
            <a:extLst>
              <a:ext uri="{FF2B5EF4-FFF2-40B4-BE49-F238E27FC236}">
                <a16:creationId xmlns:a16="http://schemas.microsoft.com/office/drawing/2014/main" id="{0F275FE4-6934-21D6-5B3D-3C3A821CCDBA}"/>
              </a:ext>
            </a:extLst>
          </p:cNvPr>
          <p:cNvSpPr txBox="1"/>
          <p:nvPr/>
        </p:nvSpPr>
        <p:spPr>
          <a:xfrm>
            <a:off x="1585125" y="5527760"/>
            <a:ext cx="9711558" cy="523220"/>
          </a:xfrm>
          <a:prstGeom prst="rect">
            <a:avLst/>
          </a:prstGeom>
          <a:noFill/>
        </p:spPr>
        <p:txBody>
          <a:bodyPr wrap="square">
            <a:spAutoFit/>
          </a:bodyPr>
          <a:lstStyle/>
          <a:p>
            <a:pPr algn="l"/>
            <a:r>
              <a:rPr lang="zh-TW" altLang="en-US" sz="2800" b="1" i="0" u="none" strike="noStrike" baseline="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800" b="1" i="0" u="none" strike="noStrike" baseline="0" dirty="0">
                <a:latin typeface="微軟正黑體" panose="020B0604030504040204" pitchFamily="34" charset="-120"/>
                <a:ea typeface="微軟正黑體" panose="020B0604030504040204" pitchFamily="34" charset="-120"/>
              </a:rPr>
              <a:t>行人優先遵循交通指揮人員的指揮，並走</a:t>
            </a:r>
            <a:r>
              <a:rPr lang="zh-TW" altLang="en-US" sz="2800" b="1" dirty="0">
                <a:latin typeface="微軟正黑體" panose="020B0604030504040204" pitchFamily="34" charset="-120"/>
                <a:ea typeface="微軟正黑體" panose="020B0604030504040204" pitchFamily="34" charset="-120"/>
              </a:rPr>
              <a:t>在</a:t>
            </a:r>
            <a:r>
              <a:rPr lang="zh-TW" altLang="en-US" sz="2800" b="1" i="0" u="none" strike="noStrike" baseline="0" dirty="0">
                <a:latin typeface="微軟正黑體" panose="020B0604030504040204" pitchFamily="34" charset="-120"/>
                <a:ea typeface="微軟正黑體" panose="020B0604030504040204" pitchFamily="34" charset="-120"/>
              </a:rPr>
              <a:t>行人穿越道。</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23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1B3D1F67-3A19-8867-2EAF-A66E23B73FB4}"/>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發展活動│活動二：穿越道路有依循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37" name="群組 36">
            <a:extLst>
              <a:ext uri="{FF2B5EF4-FFF2-40B4-BE49-F238E27FC236}">
                <a16:creationId xmlns:a16="http://schemas.microsoft.com/office/drawing/2014/main" id="{541D2383-95D0-8D6E-003E-1218E880BE5D}"/>
              </a:ext>
            </a:extLst>
          </p:cNvPr>
          <p:cNvGrpSpPr/>
          <p:nvPr/>
        </p:nvGrpSpPr>
        <p:grpSpPr>
          <a:xfrm>
            <a:off x="750351" y="765948"/>
            <a:ext cx="10691298" cy="5508730"/>
            <a:chOff x="513347" y="409285"/>
            <a:chExt cx="10691298" cy="1080000"/>
          </a:xfrm>
        </p:grpSpPr>
        <p:sp>
          <p:nvSpPr>
            <p:cNvPr id="19" name="矩形 18">
              <a:extLst>
                <a:ext uri="{FF2B5EF4-FFF2-40B4-BE49-F238E27FC236}">
                  <a16:creationId xmlns:a16="http://schemas.microsoft.com/office/drawing/2014/main" id="{0186D887-B5F7-107D-AF18-64B0AE0FD55F}"/>
                </a:ext>
              </a:extLst>
            </p:cNvPr>
            <p:cNvSpPr/>
            <p:nvPr/>
          </p:nvSpPr>
          <p:spPr>
            <a:xfrm>
              <a:off x="513347" y="409285"/>
              <a:ext cx="10691298"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t" anchorCtr="0"/>
            <a:lstStyle/>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如果我們來到路口，準備穿越道路，</a:t>
              </a:r>
              <a:endParaRPr lang="en-US" altLang="zh-TW" sz="2800" b="0" i="0" u="none" strike="noStrike" baseline="0" dirty="0">
                <a:solidFill>
                  <a:srgbClr val="000000"/>
                </a:solidFill>
                <a:latin typeface="微軟正黑體" panose="020B0604030504040204" pitchFamily="34" charset="-120"/>
                <a:ea typeface="微軟正黑體" panose="020B0604030504040204" pitchFamily="34" charset="-120"/>
              </a:endParaRPr>
            </a:p>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這個路口有</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交通指揮人員</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，有</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行車管制號誌</a:t>
              </a:r>
              <a:r>
                <a:rPr lang="en-US" altLang="zh-TW" sz="28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紅綠燈</a:t>
              </a:r>
              <a:r>
                <a:rPr lang="en-US" altLang="zh-TW" sz="280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a:t>
              </a:r>
              <a:endParaRPr lang="en-US" altLang="zh-TW" sz="2800" b="0" i="0" u="none" strike="noStrike" baseline="0" dirty="0">
                <a:solidFill>
                  <a:srgbClr val="000000"/>
                </a:solidFill>
                <a:latin typeface="微軟正黑體" panose="020B0604030504040204" pitchFamily="34" charset="-120"/>
                <a:ea typeface="微軟正黑體" panose="020B0604030504040204" pitchFamily="34" charset="-120"/>
              </a:endParaRPr>
            </a:p>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我們要</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優先遵循</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哪一個指示呢？</a:t>
              </a:r>
              <a:endPar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08CA7E43-E36A-E854-2928-CB66E4888340}"/>
                </a:ext>
              </a:extLst>
            </p:cNvPr>
            <p:cNvSpPr/>
            <p:nvPr/>
          </p:nvSpPr>
          <p:spPr>
            <a:xfrm>
              <a:off x="513347" y="409286"/>
              <a:ext cx="689809" cy="1079999"/>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400" dirty="0">
                  <a:solidFill>
                    <a:prstClr val="white"/>
                  </a:solidFill>
                  <a:latin typeface="微軟正黑體" panose="020B0604030504040204" pitchFamily="34" charset="-120"/>
                  <a:ea typeface="微軟正黑體" panose="020B0604030504040204" pitchFamily="34" charset="-120"/>
                </a:rPr>
                <a:t>2</a:t>
              </a:r>
              <a:endParaRPr kumimoji="0" lang="zh-TW" altLang="en-US" sz="4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10" name="文字方塊 9">
            <a:extLst>
              <a:ext uri="{FF2B5EF4-FFF2-40B4-BE49-F238E27FC236}">
                <a16:creationId xmlns:a16="http://schemas.microsoft.com/office/drawing/2014/main" id="{0F275FE4-6934-21D6-5B3D-3C3A821CCDBA}"/>
              </a:ext>
            </a:extLst>
          </p:cNvPr>
          <p:cNvSpPr txBox="1"/>
          <p:nvPr/>
        </p:nvSpPr>
        <p:spPr>
          <a:xfrm>
            <a:off x="1585125" y="5527760"/>
            <a:ext cx="97115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Wingdings 2" panose="05020102010507070707" pitchFamily="18" charset="2"/>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行人優先遵循交通指揮人員的指揮，並走</a:t>
            </a:r>
            <a:r>
              <a:rPr lang="zh-TW" altLang="en-US" sz="2800" b="1" dirty="0">
                <a:solidFill>
                  <a:prstClr val="black"/>
                </a:solidFill>
                <a:latin typeface="微軟正黑體" panose="020B0604030504040204" pitchFamily="34" charset="-120"/>
                <a:ea typeface="微軟正黑體" panose="020B0604030504040204" pitchFamily="34" charset="-120"/>
              </a:rPr>
              <a:t>在</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行人穿越道。</a:t>
            </a:r>
          </a:p>
        </p:txBody>
      </p:sp>
      <p:pic>
        <p:nvPicPr>
          <p:cNvPr id="2" name="圖片 1">
            <a:extLst>
              <a:ext uri="{FF2B5EF4-FFF2-40B4-BE49-F238E27FC236}">
                <a16:creationId xmlns:a16="http://schemas.microsoft.com/office/drawing/2014/main" id="{2F768A35-0351-1F34-A12E-3B22F1286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421" y="2687242"/>
            <a:ext cx="2079454" cy="2353961"/>
          </a:xfrm>
          <a:prstGeom prst="rect">
            <a:avLst/>
          </a:prstGeom>
          <a:effectLst>
            <a:outerShdw blurRad="50800" dist="38100" dir="2700000" algn="tl" rotWithShape="0">
              <a:prstClr val="black">
                <a:alpha val="40000"/>
              </a:prstClr>
            </a:outerShdw>
          </a:effectLst>
        </p:spPr>
      </p:pic>
      <p:pic>
        <p:nvPicPr>
          <p:cNvPr id="3" name="圖片 2">
            <a:extLst>
              <a:ext uri="{FF2B5EF4-FFF2-40B4-BE49-F238E27FC236}">
                <a16:creationId xmlns:a16="http://schemas.microsoft.com/office/drawing/2014/main" id="{6BADA130-F4E9-2277-4341-BBFF4F4DE918}"/>
              </a:ext>
            </a:extLst>
          </p:cNvPr>
          <p:cNvPicPr>
            <a:picLocks noChangeAspect="1"/>
          </p:cNvPicPr>
          <p:nvPr/>
        </p:nvPicPr>
        <p:blipFill>
          <a:blip r:embed="rId4"/>
          <a:stretch>
            <a:fillRect/>
          </a:stretch>
        </p:blipFill>
        <p:spPr>
          <a:xfrm>
            <a:off x="6144952" y="3537998"/>
            <a:ext cx="2750076" cy="939382"/>
          </a:xfrm>
          <a:prstGeom prst="rect">
            <a:avLst/>
          </a:prstGeom>
          <a:effectLst>
            <a:outerShdw blurRad="50800" dist="38100" dir="2700000" algn="tl" rotWithShape="0">
              <a:prstClr val="black">
                <a:alpha val="40000"/>
              </a:prstClr>
            </a:outerShdw>
          </a:effectLst>
        </p:spPr>
      </p:pic>
      <p:sp>
        <p:nvSpPr>
          <p:cNvPr id="4" name="矩形: 圓角 3">
            <a:extLst>
              <a:ext uri="{FF2B5EF4-FFF2-40B4-BE49-F238E27FC236}">
                <a16:creationId xmlns:a16="http://schemas.microsoft.com/office/drawing/2014/main" id="{E89C7790-A58B-8554-4D28-124536FA080C}"/>
              </a:ext>
            </a:extLst>
          </p:cNvPr>
          <p:cNvSpPr/>
          <p:nvPr/>
        </p:nvSpPr>
        <p:spPr>
          <a:xfrm>
            <a:off x="3411746" y="2517134"/>
            <a:ext cx="2417379" cy="2690648"/>
          </a:xfrm>
          <a:prstGeom prst="roundRect">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142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1B3D1F67-3A19-8867-2EAF-A66E23B73FB4}"/>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發展活動│活動二：穿越道路有依循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37" name="群組 36">
            <a:extLst>
              <a:ext uri="{FF2B5EF4-FFF2-40B4-BE49-F238E27FC236}">
                <a16:creationId xmlns:a16="http://schemas.microsoft.com/office/drawing/2014/main" id="{541D2383-95D0-8D6E-003E-1218E880BE5D}"/>
              </a:ext>
            </a:extLst>
          </p:cNvPr>
          <p:cNvGrpSpPr/>
          <p:nvPr/>
        </p:nvGrpSpPr>
        <p:grpSpPr>
          <a:xfrm>
            <a:off x="750351" y="765948"/>
            <a:ext cx="10691298" cy="5508730"/>
            <a:chOff x="513347" y="409285"/>
            <a:chExt cx="10691298" cy="1080000"/>
          </a:xfrm>
        </p:grpSpPr>
        <p:sp>
          <p:nvSpPr>
            <p:cNvPr id="19" name="矩形 18">
              <a:extLst>
                <a:ext uri="{FF2B5EF4-FFF2-40B4-BE49-F238E27FC236}">
                  <a16:creationId xmlns:a16="http://schemas.microsoft.com/office/drawing/2014/main" id="{0186D887-B5F7-107D-AF18-64B0AE0FD55F}"/>
                </a:ext>
              </a:extLst>
            </p:cNvPr>
            <p:cNvSpPr/>
            <p:nvPr/>
          </p:nvSpPr>
          <p:spPr>
            <a:xfrm>
              <a:off x="513347" y="409285"/>
              <a:ext cx="10691298"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t" anchorCtr="0"/>
            <a:lstStyle/>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如果我們來到路口，準備穿越道路，</a:t>
              </a:r>
              <a:endParaRPr lang="en-US" altLang="zh-TW" sz="2800" b="0" i="0" u="none" strike="noStrike" baseline="0" dirty="0">
                <a:solidFill>
                  <a:srgbClr val="000000"/>
                </a:solidFill>
                <a:latin typeface="微軟正黑體" panose="020B0604030504040204" pitchFamily="34" charset="-120"/>
                <a:ea typeface="微軟正黑體" panose="020B0604030504040204" pitchFamily="34" charset="-120"/>
              </a:endParaRPr>
            </a:p>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這個路口有</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交通指揮人員</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，有</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行人專用號誌</a:t>
              </a:r>
              <a:r>
                <a:rPr lang="en-US" altLang="zh-TW" sz="28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小綠人燈</a:t>
              </a:r>
              <a:r>
                <a:rPr lang="en-US" altLang="zh-TW" sz="28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a:t>
              </a:r>
              <a:endParaRPr lang="en-US" altLang="zh-TW" sz="2800" b="0" i="0" u="none" strike="noStrike" baseline="0" dirty="0">
                <a:solidFill>
                  <a:srgbClr val="000000"/>
                </a:solidFill>
                <a:latin typeface="微軟正黑體" panose="020B0604030504040204" pitchFamily="34" charset="-120"/>
                <a:ea typeface="微軟正黑體" panose="020B0604030504040204" pitchFamily="34" charset="-120"/>
              </a:endParaRPr>
            </a:p>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我們要</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優先遵循</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哪一個指示呢？</a:t>
              </a:r>
              <a:endPar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08CA7E43-E36A-E854-2928-CB66E4888340}"/>
                </a:ext>
              </a:extLst>
            </p:cNvPr>
            <p:cNvSpPr/>
            <p:nvPr/>
          </p:nvSpPr>
          <p:spPr>
            <a:xfrm>
              <a:off x="513347" y="409286"/>
              <a:ext cx="689809" cy="1079999"/>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400" dirty="0">
                  <a:solidFill>
                    <a:prstClr val="white"/>
                  </a:solidFill>
                  <a:latin typeface="微軟正黑體" panose="020B0604030504040204" pitchFamily="34" charset="-120"/>
                  <a:ea typeface="微軟正黑體" panose="020B0604030504040204" pitchFamily="34" charset="-120"/>
                </a:rPr>
                <a:t>3</a:t>
              </a:r>
              <a:endParaRPr kumimoji="0" lang="zh-TW" altLang="en-US" sz="4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10" name="文字方塊 9">
            <a:extLst>
              <a:ext uri="{FF2B5EF4-FFF2-40B4-BE49-F238E27FC236}">
                <a16:creationId xmlns:a16="http://schemas.microsoft.com/office/drawing/2014/main" id="{0F275FE4-6934-21D6-5B3D-3C3A821CCDBA}"/>
              </a:ext>
            </a:extLst>
          </p:cNvPr>
          <p:cNvSpPr txBox="1"/>
          <p:nvPr/>
        </p:nvSpPr>
        <p:spPr>
          <a:xfrm>
            <a:off x="1585125" y="5527760"/>
            <a:ext cx="97115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Wingdings 2" panose="05020102010507070707" pitchFamily="18" charset="2"/>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行人優先遵循交通指揮人員的指揮，並走</a:t>
            </a:r>
            <a:r>
              <a:rPr lang="zh-TW" altLang="en-US" sz="2800" b="1" dirty="0">
                <a:solidFill>
                  <a:prstClr val="black"/>
                </a:solidFill>
                <a:latin typeface="微軟正黑體" panose="020B0604030504040204" pitchFamily="34" charset="-120"/>
                <a:ea typeface="微軟正黑體" panose="020B0604030504040204" pitchFamily="34" charset="-120"/>
              </a:rPr>
              <a:t>在</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行人穿越道。</a:t>
            </a:r>
          </a:p>
        </p:txBody>
      </p:sp>
      <p:pic>
        <p:nvPicPr>
          <p:cNvPr id="2" name="圖片 1">
            <a:extLst>
              <a:ext uri="{FF2B5EF4-FFF2-40B4-BE49-F238E27FC236}">
                <a16:creationId xmlns:a16="http://schemas.microsoft.com/office/drawing/2014/main" id="{2F768A35-0351-1F34-A12E-3B22F1286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421" y="2687242"/>
            <a:ext cx="2079454" cy="2353961"/>
          </a:xfrm>
          <a:prstGeom prst="rect">
            <a:avLst/>
          </a:prstGeom>
          <a:effectLst>
            <a:outerShdw blurRad="50800" dist="38100" dir="2700000" algn="tl" rotWithShape="0">
              <a:prstClr val="black">
                <a:alpha val="40000"/>
              </a:prstClr>
            </a:outerShdw>
          </a:effectLst>
        </p:spPr>
      </p:pic>
      <p:sp>
        <p:nvSpPr>
          <p:cNvPr id="4" name="矩形: 圓角 3">
            <a:extLst>
              <a:ext uri="{FF2B5EF4-FFF2-40B4-BE49-F238E27FC236}">
                <a16:creationId xmlns:a16="http://schemas.microsoft.com/office/drawing/2014/main" id="{E89C7790-A58B-8554-4D28-124536FA080C}"/>
              </a:ext>
            </a:extLst>
          </p:cNvPr>
          <p:cNvSpPr/>
          <p:nvPr/>
        </p:nvSpPr>
        <p:spPr>
          <a:xfrm>
            <a:off x="3411746" y="2517134"/>
            <a:ext cx="2417379" cy="2690648"/>
          </a:xfrm>
          <a:prstGeom prst="roundRect">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片 5">
            <a:extLst>
              <a:ext uri="{FF2B5EF4-FFF2-40B4-BE49-F238E27FC236}">
                <a16:creationId xmlns:a16="http://schemas.microsoft.com/office/drawing/2014/main" id="{FAC0657F-448F-6632-E26B-BEC4EF02F9B2}"/>
              </a:ext>
            </a:extLst>
          </p:cNvPr>
          <p:cNvPicPr>
            <a:picLocks noChangeAspect="1"/>
          </p:cNvPicPr>
          <p:nvPr/>
        </p:nvPicPr>
        <p:blipFill rotWithShape="1">
          <a:blip r:embed="rId4"/>
          <a:srcRect b="24774"/>
          <a:stretch/>
        </p:blipFill>
        <p:spPr>
          <a:xfrm>
            <a:off x="6670927" y="2779610"/>
            <a:ext cx="1480984" cy="21656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1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1B3D1F67-3A19-8867-2EAF-A66E23B73FB4}"/>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發展活動│活動二：穿越道路有依循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37" name="群組 36">
            <a:extLst>
              <a:ext uri="{FF2B5EF4-FFF2-40B4-BE49-F238E27FC236}">
                <a16:creationId xmlns:a16="http://schemas.microsoft.com/office/drawing/2014/main" id="{541D2383-95D0-8D6E-003E-1218E880BE5D}"/>
              </a:ext>
            </a:extLst>
          </p:cNvPr>
          <p:cNvGrpSpPr/>
          <p:nvPr/>
        </p:nvGrpSpPr>
        <p:grpSpPr>
          <a:xfrm>
            <a:off x="750351" y="765948"/>
            <a:ext cx="10691298" cy="5508730"/>
            <a:chOff x="513347" y="409285"/>
            <a:chExt cx="10691298" cy="1080000"/>
          </a:xfrm>
        </p:grpSpPr>
        <p:sp>
          <p:nvSpPr>
            <p:cNvPr id="19" name="矩形 18">
              <a:extLst>
                <a:ext uri="{FF2B5EF4-FFF2-40B4-BE49-F238E27FC236}">
                  <a16:creationId xmlns:a16="http://schemas.microsoft.com/office/drawing/2014/main" id="{0186D887-B5F7-107D-AF18-64B0AE0FD55F}"/>
                </a:ext>
              </a:extLst>
            </p:cNvPr>
            <p:cNvSpPr/>
            <p:nvPr/>
          </p:nvSpPr>
          <p:spPr>
            <a:xfrm>
              <a:off x="513347" y="409285"/>
              <a:ext cx="10691298"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t" anchorCtr="0"/>
            <a:lstStyle/>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如果我們來到路口，準備穿越道路，</a:t>
              </a:r>
              <a:endParaRPr lang="en-US" altLang="zh-TW" sz="2800" b="0" i="0" u="none" strike="noStrike" baseline="0" dirty="0">
                <a:solidFill>
                  <a:srgbClr val="000000"/>
                </a:solidFill>
                <a:latin typeface="微軟正黑體" panose="020B0604030504040204" pitchFamily="34" charset="-120"/>
                <a:ea typeface="微軟正黑體" panose="020B0604030504040204" pitchFamily="34" charset="-120"/>
              </a:endParaRPr>
            </a:p>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這個路口有</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行車管制號誌</a:t>
              </a:r>
              <a:r>
                <a:rPr lang="en-US" altLang="zh-TW" sz="28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紅綠燈</a:t>
              </a:r>
              <a:r>
                <a:rPr lang="en-US" altLang="zh-TW" sz="280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和</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行人專用號誌</a:t>
              </a:r>
              <a:r>
                <a:rPr lang="en-US" altLang="zh-TW" sz="280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小綠人燈</a:t>
              </a:r>
              <a:r>
                <a:rPr lang="en-US" altLang="zh-TW" sz="28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 ，我們要</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遵循</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哪一個指示來穿越道路呢？</a:t>
              </a:r>
              <a:endPar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08CA7E43-E36A-E854-2928-CB66E4888340}"/>
                </a:ext>
              </a:extLst>
            </p:cNvPr>
            <p:cNvSpPr/>
            <p:nvPr/>
          </p:nvSpPr>
          <p:spPr>
            <a:xfrm>
              <a:off x="513347" y="409286"/>
              <a:ext cx="689809" cy="1079999"/>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400" dirty="0">
                  <a:solidFill>
                    <a:prstClr val="white"/>
                  </a:solidFill>
                  <a:latin typeface="微軟正黑體" panose="020B0604030504040204" pitchFamily="34" charset="-120"/>
                  <a:ea typeface="微軟正黑體" panose="020B0604030504040204" pitchFamily="34" charset="-120"/>
                </a:rPr>
                <a:t>4</a:t>
              </a:r>
              <a:endParaRPr kumimoji="0" lang="zh-TW" altLang="en-US" sz="4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10" name="文字方塊 9">
            <a:extLst>
              <a:ext uri="{FF2B5EF4-FFF2-40B4-BE49-F238E27FC236}">
                <a16:creationId xmlns:a16="http://schemas.microsoft.com/office/drawing/2014/main" id="{0F275FE4-6934-21D6-5B3D-3C3A821CCDBA}"/>
              </a:ext>
            </a:extLst>
          </p:cNvPr>
          <p:cNvSpPr txBox="1"/>
          <p:nvPr/>
        </p:nvSpPr>
        <p:spPr>
          <a:xfrm>
            <a:off x="1585125" y="5527760"/>
            <a:ext cx="9711558" cy="523220"/>
          </a:xfrm>
          <a:prstGeom prst="rect">
            <a:avLst/>
          </a:prstGeom>
          <a:noFill/>
        </p:spPr>
        <p:txBody>
          <a:bodyPr wrap="square">
            <a:spAutoFit/>
          </a:bodyPr>
          <a:lstStyle/>
          <a:p>
            <a:pPr lvl="0"/>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Wingdings 2" panose="05020102010507070707" pitchFamily="18" charset="2"/>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a:t>
            </a:r>
            <a:r>
              <a:rPr lang="zh-TW" altLang="en-US" sz="2800" b="1" dirty="0">
                <a:solidFill>
                  <a:prstClr val="black"/>
                </a:solidFill>
                <a:latin typeface="微軟正黑體" panose="020B0604030504040204" pitchFamily="34" charset="-120"/>
                <a:ea typeface="微軟正黑體" panose="020B0604030504040204" pitchFamily="34" charset="-120"/>
              </a:rPr>
              <a:t>要遵循行人專用號誌</a:t>
            </a:r>
            <a:r>
              <a:rPr lang="en-US" altLang="zh-TW" sz="2800" b="1" dirty="0">
                <a:solidFill>
                  <a:prstClr val="black"/>
                </a:solidFill>
                <a:latin typeface="微軟正黑體" panose="020B0604030504040204" pitchFamily="34" charset="-120"/>
                <a:ea typeface="微軟正黑體" panose="020B0604030504040204" pitchFamily="34" charset="-120"/>
              </a:rPr>
              <a:t>(</a:t>
            </a:r>
            <a:r>
              <a:rPr lang="zh-TW" altLang="en-US" sz="2800" b="1" dirty="0">
                <a:solidFill>
                  <a:prstClr val="black"/>
                </a:solidFill>
                <a:latin typeface="微軟正黑體" panose="020B0604030504040204" pitchFamily="34" charset="-120"/>
                <a:ea typeface="微軟正黑體" panose="020B0604030504040204" pitchFamily="34" charset="-120"/>
              </a:rPr>
              <a:t>小綠人燈</a:t>
            </a:r>
            <a:r>
              <a:rPr lang="en-US" altLang="zh-TW" sz="2800" b="1" dirty="0">
                <a:solidFill>
                  <a:prstClr val="black"/>
                </a:solidFill>
                <a:latin typeface="微軟正黑體" panose="020B0604030504040204" pitchFamily="34" charset="-120"/>
                <a:ea typeface="微軟正黑體" panose="020B0604030504040204" pitchFamily="34" charset="-120"/>
              </a:rPr>
              <a:t>)</a:t>
            </a:r>
            <a:r>
              <a:rPr lang="zh-TW" altLang="en-US" sz="2800" b="1" dirty="0">
                <a:solidFill>
                  <a:prstClr val="black"/>
                </a:solidFill>
                <a:latin typeface="微軟正黑體" panose="020B0604030504040204" pitchFamily="34" charset="-120"/>
                <a:ea typeface="微軟正黑體" panose="020B0604030504040204" pitchFamily="34" charset="-120"/>
              </a:rPr>
              <a:t>，並走在行人穿越道。</a:t>
            </a:r>
            <a:endPar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251D820D-EAAB-8CBB-9ABF-D36DCC98FE33}"/>
              </a:ext>
            </a:extLst>
          </p:cNvPr>
          <p:cNvPicPr>
            <a:picLocks noChangeAspect="1"/>
          </p:cNvPicPr>
          <p:nvPr/>
        </p:nvPicPr>
        <p:blipFill rotWithShape="1">
          <a:blip r:embed="rId3"/>
          <a:srcRect b="24774"/>
          <a:stretch/>
        </p:blipFill>
        <p:spPr>
          <a:xfrm>
            <a:off x="6941189" y="2797058"/>
            <a:ext cx="1480984" cy="2165696"/>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1D547322-95C4-DFF1-9703-A036DCEEC1B7}"/>
              </a:ext>
            </a:extLst>
          </p:cNvPr>
          <p:cNvPicPr>
            <a:picLocks noChangeAspect="1"/>
          </p:cNvPicPr>
          <p:nvPr/>
        </p:nvPicPr>
        <p:blipFill>
          <a:blip r:embed="rId4"/>
          <a:stretch>
            <a:fillRect/>
          </a:stretch>
        </p:blipFill>
        <p:spPr>
          <a:xfrm>
            <a:off x="3002359" y="3322632"/>
            <a:ext cx="2750076" cy="939382"/>
          </a:xfrm>
          <a:prstGeom prst="rect">
            <a:avLst/>
          </a:prstGeom>
          <a:effectLst>
            <a:outerShdw blurRad="50800" dist="38100" dir="2700000" algn="tl" rotWithShape="0">
              <a:prstClr val="black">
                <a:alpha val="40000"/>
              </a:prstClr>
            </a:outerShdw>
          </a:effectLst>
        </p:spPr>
      </p:pic>
      <p:sp>
        <p:nvSpPr>
          <p:cNvPr id="8" name="矩形: 圓角 7">
            <a:extLst>
              <a:ext uri="{FF2B5EF4-FFF2-40B4-BE49-F238E27FC236}">
                <a16:creationId xmlns:a16="http://schemas.microsoft.com/office/drawing/2014/main" id="{10877CAD-F4DE-5B6D-DA39-0B398AAF9D83}"/>
              </a:ext>
            </a:extLst>
          </p:cNvPr>
          <p:cNvSpPr/>
          <p:nvPr/>
        </p:nvSpPr>
        <p:spPr>
          <a:xfrm>
            <a:off x="6472991" y="2534582"/>
            <a:ext cx="2417379" cy="2690648"/>
          </a:xfrm>
          <a:prstGeom prst="roundRect">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3837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1B3D1F67-3A19-8867-2EAF-A66E23B73FB4}"/>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發展活動│活動二：穿越道路有依循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37" name="群組 36">
            <a:extLst>
              <a:ext uri="{FF2B5EF4-FFF2-40B4-BE49-F238E27FC236}">
                <a16:creationId xmlns:a16="http://schemas.microsoft.com/office/drawing/2014/main" id="{541D2383-95D0-8D6E-003E-1218E880BE5D}"/>
              </a:ext>
            </a:extLst>
          </p:cNvPr>
          <p:cNvGrpSpPr/>
          <p:nvPr/>
        </p:nvGrpSpPr>
        <p:grpSpPr>
          <a:xfrm>
            <a:off x="750351" y="765948"/>
            <a:ext cx="10691298" cy="5508730"/>
            <a:chOff x="513347" y="409285"/>
            <a:chExt cx="10691298" cy="1080000"/>
          </a:xfrm>
        </p:grpSpPr>
        <p:sp>
          <p:nvSpPr>
            <p:cNvPr id="19" name="矩形 18">
              <a:extLst>
                <a:ext uri="{FF2B5EF4-FFF2-40B4-BE49-F238E27FC236}">
                  <a16:creationId xmlns:a16="http://schemas.microsoft.com/office/drawing/2014/main" id="{0186D887-B5F7-107D-AF18-64B0AE0FD55F}"/>
                </a:ext>
              </a:extLst>
            </p:cNvPr>
            <p:cNvSpPr/>
            <p:nvPr/>
          </p:nvSpPr>
          <p:spPr>
            <a:xfrm>
              <a:off x="513347" y="409285"/>
              <a:ext cx="10691298" cy="1080000"/>
            </a:xfrm>
            <a:prstGeom prst="rect">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t" anchorCtr="0"/>
            <a:lstStyle/>
            <a:p>
              <a:pPr marL="722313"/>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如果我們來到有</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交通指揮人員</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行車管制號誌</a:t>
              </a:r>
              <a:r>
                <a:rPr lang="en-US" altLang="zh-TW" sz="28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紅綠燈</a:t>
              </a:r>
              <a:r>
                <a:rPr lang="en-US" altLang="zh-TW" sz="280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及</a:t>
              </a:r>
              <a:endParaRPr lang="en-US" altLang="zh-TW" sz="2800" b="0" i="0" u="none" strike="noStrike" baseline="0" dirty="0">
                <a:solidFill>
                  <a:srgbClr val="000000"/>
                </a:solidFill>
                <a:latin typeface="微軟正黑體" panose="020B0604030504040204" pitchFamily="34" charset="-120"/>
                <a:ea typeface="微軟正黑體" panose="020B0604030504040204" pitchFamily="34" charset="-120"/>
              </a:endParaRPr>
            </a:p>
            <a:p>
              <a:pPr marL="722313"/>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行人專用號誌</a:t>
              </a:r>
              <a:r>
                <a:rPr lang="en-US" altLang="zh-TW" sz="28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98E8E"/>
                  </a:solidFill>
                  <a:latin typeface="微軟正黑體" panose="020B0604030504040204" pitchFamily="34" charset="-120"/>
                  <a:ea typeface="微軟正黑體" panose="020B0604030504040204" pitchFamily="34" charset="-120"/>
                </a:rPr>
                <a:t>小綠人燈</a:t>
              </a:r>
              <a:r>
                <a:rPr lang="en-US" altLang="zh-TW" sz="2800" b="0" i="0" u="none" strike="noStrike" baseline="0" dirty="0">
                  <a:solidFill>
                    <a:srgbClr val="098E8E"/>
                  </a:solidFill>
                  <a:latin typeface="微軟正黑體" panose="020B0604030504040204" pitchFamily="34" charset="-120"/>
                  <a:ea typeface="微軟正黑體" panose="020B0604030504040204" pitchFamily="34" charset="-120"/>
                </a:rPr>
                <a:t>)</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的路口，但</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行車管制號誌</a:t>
              </a:r>
              <a:r>
                <a:rPr lang="en-US" altLang="zh-TW" sz="2800" b="1" dirty="0">
                  <a:solidFill>
                    <a:srgbClr val="000000"/>
                  </a:solidFill>
                  <a:latin typeface="微軟正黑體" panose="020B0604030504040204" pitchFamily="34" charset="-120"/>
                  <a:ea typeface="微軟正黑體" panose="020B0604030504040204" pitchFamily="34" charset="-120"/>
                </a:rPr>
                <a:t>(</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紅綠燈</a:t>
              </a:r>
              <a:r>
                <a:rPr lang="en-US" altLang="zh-TW" sz="2800" b="1" dirty="0">
                  <a:solidFill>
                    <a:srgbClr val="000000"/>
                  </a:solidFill>
                  <a:latin typeface="微軟正黑體" panose="020B0604030504040204" pitchFamily="34" charset="-120"/>
                  <a:ea typeface="微軟正黑體" panose="020B0604030504040204" pitchFamily="34" charset="-120"/>
                </a:rPr>
                <a:t>)</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a:t>
              </a:r>
              <a:endParaRPr lang="en-US" altLang="zh-TW" sz="2800" b="1" i="0" u="none" strike="noStrike" baseline="0" dirty="0">
                <a:solidFill>
                  <a:srgbClr val="000000"/>
                </a:solidFill>
                <a:latin typeface="微軟正黑體" panose="020B0604030504040204" pitchFamily="34" charset="-120"/>
                <a:ea typeface="微軟正黑體" panose="020B0604030504040204" pitchFamily="34" charset="-120"/>
              </a:endParaRPr>
            </a:p>
            <a:p>
              <a:pPr marL="722313"/>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行人專用號誌</a:t>
              </a:r>
              <a:r>
                <a:rPr lang="en-US" altLang="zh-TW" sz="2800" b="1" i="0" u="none" strike="noStrike" baseline="0" dirty="0">
                  <a:solidFill>
                    <a:srgbClr val="000000"/>
                  </a:solidFill>
                  <a:latin typeface="微軟正黑體" panose="020B0604030504040204" pitchFamily="34" charset="-120"/>
                  <a:ea typeface="微軟正黑體" panose="020B0604030504040204" pitchFamily="34" charset="-120"/>
                </a:rPr>
                <a:t>(</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小綠人燈</a:t>
              </a:r>
              <a:r>
                <a:rPr lang="en-US" altLang="zh-TW" sz="2800" b="1" i="0" u="none" strike="noStrike" baseline="0" dirty="0">
                  <a:solidFill>
                    <a:srgbClr val="000000"/>
                  </a:solidFill>
                  <a:latin typeface="微軟正黑體" panose="020B0604030504040204" pitchFamily="34" charset="-120"/>
                  <a:ea typeface="微軟正黑體" panose="020B0604030504040204" pitchFamily="34" charset="-120"/>
                </a:rPr>
                <a:t>)</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都故障</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，我們要</a:t>
              </a:r>
              <a:r>
                <a:rPr lang="zh-TW" altLang="en-US" sz="2800" b="1" i="0" u="none" strike="noStrike" baseline="0" dirty="0">
                  <a:solidFill>
                    <a:srgbClr val="000000"/>
                  </a:solidFill>
                  <a:latin typeface="微軟正黑體" panose="020B0604030504040204" pitchFamily="34" charset="-120"/>
                  <a:ea typeface="微軟正黑體" panose="020B0604030504040204" pitchFamily="34" charset="-120"/>
                </a:rPr>
                <a:t>遵循</a:t>
              </a:r>
              <a:r>
                <a:rPr lang="zh-TW" altLang="en-US" sz="2800" b="0" i="0" u="none" strike="noStrike" baseline="0" dirty="0">
                  <a:solidFill>
                    <a:srgbClr val="000000"/>
                  </a:solidFill>
                  <a:latin typeface="微軟正黑體" panose="020B0604030504040204" pitchFamily="34" charset="-120"/>
                  <a:ea typeface="微軟正黑體" panose="020B0604030504040204" pitchFamily="34" charset="-120"/>
                </a:rPr>
                <a:t>哪一個指示來穿越道路呢？</a:t>
              </a:r>
              <a:endPar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08CA7E43-E36A-E854-2928-CB66E4888340}"/>
                </a:ext>
              </a:extLst>
            </p:cNvPr>
            <p:cNvSpPr/>
            <p:nvPr/>
          </p:nvSpPr>
          <p:spPr>
            <a:xfrm>
              <a:off x="513347" y="409286"/>
              <a:ext cx="689809" cy="1079999"/>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5</a:t>
              </a:r>
              <a:endParaRPr kumimoji="0" lang="zh-TW" altLang="en-US" sz="4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pic>
        <p:nvPicPr>
          <p:cNvPr id="42" name="圖片 41">
            <a:extLst>
              <a:ext uri="{FF2B5EF4-FFF2-40B4-BE49-F238E27FC236}">
                <a16:creationId xmlns:a16="http://schemas.microsoft.com/office/drawing/2014/main" id="{7633CC2E-EC50-0DC3-75A4-314AC63DA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324" y="2934336"/>
            <a:ext cx="2079454" cy="2353961"/>
          </a:xfrm>
          <a:prstGeom prst="rect">
            <a:avLst/>
          </a:prstGeom>
          <a:effectLst>
            <a:outerShdw blurRad="50800" dist="38100" dir="2700000" algn="tl" rotWithShape="0">
              <a:prstClr val="black">
                <a:alpha val="40000"/>
              </a:prstClr>
            </a:outerShdw>
          </a:effectLst>
        </p:spPr>
      </p:pic>
      <p:sp>
        <p:nvSpPr>
          <p:cNvPr id="6" name="矩形: 圓角 5">
            <a:extLst>
              <a:ext uri="{FF2B5EF4-FFF2-40B4-BE49-F238E27FC236}">
                <a16:creationId xmlns:a16="http://schemas.microsoft.com/office/drawing/2014/main" id="{8ED72821-C512-231F-B059-5CFF2D8A8307}"/>
              </a:ext>
            </a:extLst>
          </p:cNvPr>
          <p:cNvSpPr/>
          <p:nvPr/>
        </p:nvSpPr>
        <p:spPr>
          <a:xfrm>
            <a:off x="2297649" y="2764228"/>
            <a:ext cx="2417379" cy="2690648"/>
          </a:xfrm>
          <a:prstGeom prst="roundRect">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0F275FE4-6934-21D6-5B3D-3C3A821CCDBA}"/>
              </a:ext>
            </a:extLst>
          </p:cNvPr>
          <p:cNvSpPr txBox="1"/>
          <p:nvPr/>
        </p:nvSpPr>
        <p:spPr>
          <a:xfrm>
            <a:off x="2016048" y="5611842"/>
            <a:ext cx="88831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Wingdings 2" panose="05020102010507070707" pitchFamily="18" charset="2"/>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行人遵循交通指揮人員的指揮，並走在行人穿越道。</a:t>
            </a:r>
          </a:p>
        </p:txBody>
      </p:sp>
      <p:pic>
        <p:nvPicPr>
          <p:cNvPr id="2" name="圖片 1">
            <a:extLst>
              <a:ext uri="{FF2B5EF4-FFF2-40B4-BE49-F238E27FC236}">
                <a16:creationId xmlns:a16="http://schemas.microsoft.com/office/drawing/2014/main" id="{0AD045CF-8347-B684-3444-DFF7CA3D7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669" y="3371340"/>
            <a:ext cx="2838028" cy="1143174"/>
          </a:xfrm>
          <a:prstGeom prst="rect">
            <a:avLst/>
          </a:prstGeom>
        </p:spPr>
      </p:pic>
      <p:pic>
        <p:nvPicPr>
          <p:cNvPr id="3" name="圖片 2">
            <a:extLst>
              <a:ext uri="{FF2B5EF4-FFF2-40B4-BE49-F238E27FC236}">
                <a16:creationId xmlns:a16="http://schemas.microsoft.com/office/drawing/2014/main" id="{3CD24006-04DC-1E9B-8283-5456AC051228}"/>
              </a:ext>
            </a:extLst>
          </p:cNvPr>
          <p:cNvPicPr>
            <a:picLocks noChangeAspect="1"/>
          </p:cNvPicPr>
          <p:nvPr/>
        </p:nvPicPr>
        <p:blipFill rotWithShape="1">
          <a:blip r:embed="rId5">
            <a:extLst>
              <a:ext uri="{28A0092B-C50C-407E-A947-70E740481C1C}">
                <a14:useLocalDpi xmlns:a14="http://schemas.microsoft.com/office/drawing/2010/main" val="0"/>
              </a:ext>
            </a:extLst>
          </a:blip>
          <a:srcRect b="27601"/>
          <a:stretch/>
        </p:blipFill>
        <p:spPr>
          <a:xfrm>
            <a:off x="8560331" y="2886375"/>
            <a:ext cx="1667833" cy="2113105"/>
          </a:xfrm>
          <a:prstGeom prst="rect">
            <a:avLst/>
          </a:prstGeom>
        </p:spPr>
      </p:pic>
    </p:spTree>
    <p:extLst>
      <p:ext uri="{BB962C8B-B14F-4D97-AF65-F5344CB8AC3E}">
        <p14:creationId xmlns:p14="http://schemas.microsoft.com/office/powerpoint/2010/main" val="37782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806C5085-95C7-95F3-E42B-8766CA08643D}"/>
              </a:ext>
            </a:extLst>
          </p:cNvPr>
          <p:cNvSpPr/>
          <p:nvPr/>
        </p:nvSpPr>
        <p:spPr>
          <a:xfrm>
            <a:off x="3088888" y="1285461"/>
            <a:ext cx="5977053" cy="2327534"/>
          </a:xfrm>
          <a:prstGeom prst="wedgeRoundRectCallout">
            <a:avLst>
              <a:gd name="adj1" fmla="val -7388"/>
              <a:gd name="adj2" fmla="val 90418"/>
              <a:gd name="adj3" fmla="val 16667"/>
            </a:avLst>
          </a:prstGeom>
          <a:solidFill>
            <a:srgbClr val="EBF9F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0" lang="zh-TW" altLang="en-US" sz="44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D6D01E0-A2BC-ED38-127E-4EE4C51EB746}"/>
              </a:ext>
            </a:extLst>
          </p:cNvPr>
          <p:cNvSpPr txBox="1"/>
          <p:nvPr/>
        </p:nvSpPr>
        <p:spPr>
          <a:xfrm>
            <a:off x="4010181" y="1725953"/>
            <a:ext cx="4134466" cy="1446550"/>
          </a:xfrm>
          <a:prstGeom prst="rect">
            <a:avLst/>
          </a:prstGeom>
          <a:noFill/>
        </p:spPr>
        <p:txBody>
          <a:bodyPr wrap="none" rtlCol="0">
            <a:spAutoFit/>
          </a:bodyPr>
          <a:lstStyle/>
          <a:p>
            <a:pPr algn="ctr"/>
            <a:r>
              <a:rPr lang="zh-TW" altLang="en-US" sz="4400" b="1" dirty="0">
                <a:solidFill>
                  <a:schemeClr val="tx1"/>
                </a:solidFill>
                <a:latin typeface="微軟正黑體" panose="020B0604030504040204" pitchFamily="34" charset="-120"/>
                <a:ea typeface="微軟正黑體" panose="020B0604030504040204" pitchFamily="34" charset="-120"/>
              </a:rPr>
              <a:t>第一節</a:t>
            </a:r>
            <a:endParaRPr lang="en-US" altLang="zh-TW" sz="4400" b="1" dirty="0">
              <a:solidFill>
                <a:schemeClr val="tx1"/>
              </a:solidFill>
              <a:latin typeface="微軟正黑體" panose="020B0604030504040204" pitchFamily="34" charset="-120"/>
              <a:ea typeface="微軟正黑體" panose="020B0604030504040204" pitchFamily="34" charset="-120"/>
            </a:endParaRPr>
          </a:p>
          <a:p>
            <a:pPr algn="ctr"/>
            <a:r>
              <a:rPr lang="zh-TW" altLang="en-US" sz="4400" b="1" dirty="0">
                <a:solidFill>
                  <a:schemeClr val="tx1"/>
                </a:solidFill>
                <a:latin typeface="微軟正黑體" panose="020B0604030504040204" pitchFamily="34" charset="-120"/>
                <a:ea typeface="微軟正黑體" panose="020B0604030504040204" pitchFamily="34" charset="-120"/>
              </a:rPr>
              <a:t>行人危險知多少</a:t>
            </a:r>
            <a:endParaRPr kumimoji="0" lang="zh-TW" altLang="en-US" sz="44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785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5" name="文字方塊 4">
            <a:extLst>
              <a:ext uri="{FF2B5EF4-FFF2-40B4-BE49-F238E27FC236}">
                <a16:creationId xmlns:a16="http://schemas.microsoft.com/office/drawing/2014/main" id="{BE017034-423F-7E30-35F0-38EA4678323D}"/>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統整活動│活動三：平安回家去</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a:extLst>
              <a:ext uri="{FF2B5EF4-FFF2-40B4-BE49-F238E27FC236}">
                <a16:creationId xmlns:a16="http://schemas.microsoft.com/office/drawing/2014/main" id="{AA223E99-1AEE-FE91-F689-9E0700411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1748"/>
            <a:ext cx="2663055" cy="3439263"/>
          </a:xfrm>
          <a:prstGeom prst="rect">
            <a:avLst/>
          </a:prstGeom>
        </p:spPr>
      </p:pic>
      <p:sp>
        <p:nvSpPr>
          <p:cNvPr id="3" name="圓角矩形圖說文字 5">
            <a:extLst>
              <a:ext uri="{FF2B5EF4-FFF2-40B4-BE49-F238E27FC236}">
                <a16:creationId xmlns:a16="http://schemas.microsoft.com/office/drawing/2014/main" id="{43B05F6B-6400-CD4A-BFD0-B6D556B1106D}"/>
              </a:ext>
            </a:extLst>
          </p:cNvPr>
          <p:cNvSpPr/>
          <p:nvPr/>
        </p:nvSpPr>
        <p:spPr>
          <a:xfrm>
            <a:off x="3176390" y="1138816"/>
            <a:ext cx="6892643" cy="4081769"/>
          </a:xfrm>
          <a:prstGeom prst="wedgeRoundRectCallout">
            <a:avLst>
              <a:gd name="adj1" fmla="val -61325"/>
              <a:gd name="adj2" fmla="val 22945"/>
              <a:gd name="adj3" fmla="val 16667"/>
            </a:avLst>
          </a:prstGeom>
          <a:solidFill>
            <a:srgbClr val="E2F7FA"/>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defRPr/>
            </a:pPr>
            <a:r>
              <a:rPr lang="zh-TW" altLang="en-US" sz="3200" b="1" dirty="0">
                <a:solidFill>
                  <a:prstClr val="black"/>
                </a:solidFill>
                <a:latin typeface="微軟正黑體" panose="020B0604030504040204" pitchFamily="34" charset="-120"/>
                <a:ea typeface="微軟正黑體" panose="020B0604030504040204" pitchFamily="34" charset="-120"/>
              </a:rPr>
              <a:t>行人遵循的優先順序：</a:t>
            </a:r>
          </a:p>
          <a:p>
            <a:pPr lvl="0">
              <a:defRPr/>
            </a:pPr>
            <a:endParaRPr lang="en-US" altLang="zh-TW" sz="3200" dirty="0">
              <a:solidFill>
                <a:prstClr val="black"/>
              </a:solidFill>
              <a:latin typeface="微軟正黑體" panose="020B0604030504040204" pitchFamily="34" charset="-120"/>
              <a:ea typeface="微軟正黑體" panose="020B0604030504040204" pitchFamily="34" charset="-120"/>
            </a:endParaRPr>
          </a:p>
          <a:p>
            <a:pPr lvl="0">
              <a:defRPr/>
            </a:pPr>
            <a:r>
              <a:rPr lang="zh-TW" altLang="en-US" sz="3200" dirty="0">
                <a:solidFill>
                  <a:prstClr val="black"/>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3200" dirty="0">
                <a:solidFill>
                  <a:prstClr val="black"/>
                </a:solidFill>
                <a:latin typeface="微軟正黑體" panose="020B0604030504040204" pitchFamily="34" charset="-120"/>
                <a:ea typeface="微軟正黑體" panose="020B0604030504040204" pitchFamily="34" charset="-120"/>
              </a:rPr>
              <a:t>交通指揮人員的指揮</a:t>
            </a:r>
            <a:endParaRPr lang="en-US" altLang="zh-TW" sz="3200" dirty="0">
              <a:solidFill>
                <a:prstClr val="black"/>
              </a:solidFill>
              <a:latin typeface="微軟正黑體" panose="020B0604030504040204" pitchFamily="34" charset="-120"/>
              <a:ea typeface="微軟正黑體" panose="020B0604030504040204" pitchFamily="34" charset="-120"/>
            </a:endParaRPr>
          </a:p>
          <a:p>
            <a:pPr lvl="0">
              <a:defRPr/>
            </a:pPr>
            <a:endParaRPr lang="en-US" altLang="zh-TW" sz="3200" dirty="0">
              <a:solidFill>
                <a:prstClr val="black"/>
              </a:solidFill>
              <a:latin typeface="微軟正黑體" panose="020B0604030504040204" pitchFamily="34" charset="-120"/>
              <a:ea typeface="微軟正黑體" panose="020B0604030504040204" pitchFamily="34" charset="-120"/>
            </a:endParaRPr>
          </a:p>
          <a:p>
            <a:pPr lvl="0">
              <a:defRPr/>
            </a:pPr>
            <a:r>
              <a:rPr lang="zh-TW" altLang="en-US" sz="3200" dirty="0">
                <a:solidFill>
                  <a:prstClr val="black"/>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3200" dirty="0">
                <a:solidFill>
                  <a:prstClr val="black"/>
                </a:solidFill>
                <a:latin typeface="微軟正黑體" panose="020B0604030504040204" pitchFamily="34" charset="-120"/>
                <a:ea typeface="微軟正黑體" panose="020B0604030504040204" pitchFamily="34" charset="-120"/>
              </a:rPr>
              <a:t>行人專用號誌</a:t>
            </a:r>
            <a:r>
              <a:rPr lang="en-US" altLang="zh-TW" sz="3200" dirty="0">
                <a:solidFill>
                  <a:prstClr val="black"/>
                </a:solidFill>
                <a:latin typeface="微軟正黑體" panose="020B0604030504040204" pitchFamily="34" charset="-120"/>
                <a:ea typeface="微軟正黑體" panose="020B0604030504040204" pitchFamily="34" charset="-120"/>
              </a:rPr>
              <a:t>(</a:t>
            </a:r>
            <a:r>
              <a:rPr lang="zh-TW" altLang="en-US" sz="3200" dirty="0">
                <a:solidFill>
                  <a:prstClr val="black"/>
                </a:solidFill>
                <a:latin typeface="微軟正黑體" panose="020B0604030504040204" pitchFamily="34" charset="-120"/>
                <a:ea typeface="微軟正黑體" panose="020B0604030504040204" pitchFamily="34" charset="-120"/>
              </a:rPr>
              <a:t>小綠人燈</a:t>
            </a:r>
            <a:r>
              <a:rPr lang="en-US" altLang="zh-TW" sz="3200" dirty="0">
                <a:solidFill>
                  <a:prstClr val="black"/>
                </a:solidFill>
                <a:latin typeface="微軟正黑體" panose="020B0604030504040204" pitchFamily="34" charset="-120"/>
                <a:ea typeface="微軟正黑體" panose="020B0604030504040204" pitchFamily="34" charset="-120"/>
              </a:rPr>
              <a:t>)</a:t>
            </a:r>
          </a:p>
          <a:p>
            <a:pPr lvl="0">
              <a:defRPr/>
            </a:pPr>
            <a:endParaRPr lang="zh-TW" altLang="en-US" sz="3200" dirty="0">
              <a:solidFill>
                <a:prstClr val="black"/>
              </a:solidFill>
              <a:latin typeface="微軟正黑體" panose="020B0604030504040204" pitchFamily="34" charset="-120"/>
              <a:ea typeface="微軟正黑體" panose="020B0604030504040204" pitchFamily="34" charset="-120"/>
            </a:endParaRPr>
          </a:p>
          <a:p>
            <a:pPr lvl="0">
              <a:defRPr/>
            </a:pPr>
            <a:r>
              <a:rPr lang="zh-TW" altLang="en-US" sz="3200" dirty="0">
                <a:solidFill>
                  <a:prstClr val="black"/>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3200" dirty="0">
                <a:solidFill>
                  <a:prstClr val="black"/>
                </a:solidFill>
                <a:latin typeface="微軟正黑體" panose="020B0604030504040204" pitchFamily="34" charset="-120"/>
                <a:ea typeface="微軟正黑體" panose="020B0604030504040204" pitchFamily="34" charset="-120"/>
              </a:rPr>
              <a:t>行車管制號誌</a:t>
            </a:r>
            <a:r>
              <a:rPr lang="en-US" altLang="zh-TW" sz="3200" dirty="0">
                <a:solidFill>
                  <a:prstClr val="black"/>
                </a:solidFill>
                <a:latin typeface="微軟正黑體" panose="020B0604030504040204" pitchFamily="34" charset="-120"/>
                <a:ea typeface="微軟正黑體" panose="020B0604030504040204" pitchFamily="34" charset="-120"/>
              </a:rPr>
              <a:t>(</a:t>
            </a:r>
            <a:r>
              <a:rPr lang="zh-TW" altLang="en-US" sz="3200" dirty="0">
                <a:solidFill>
                  <a:prstClr val="black"/>
                </a:solidFill>
                <a:latin typeface="微軟正黑體" panose="020B0604030504040204" pitchFamily="34" charset="-120"/>
                <a:ea typeface="微軟正黑體" panose="020B0604030504040204" pitchFamily="34" charset="-120"/>
              </a:rPr>
              <a:t>紅綠燈</a:t>
            </a:r>
            <a:r>
              <a:rPr lang="en-US" altLang="zh-TW" sz="3200" dirty="0">
                <a:solidFill>
                  <a:prstClr val="black"/>
                </a:solidFill>
                <a:latin typeface="微軟正黑體" panose="020B0604030504040204" pitchFamily="34" charset="-120"/>
                <a:ea typeface="微軟正黑體" panose="020B0604030504040204" pitchFamily="34" charset="-120"/>
              </a:rPr>
              <a:t>)</a:t>
            </a:r>
            <a:endParaRPr kumimoji="0" lang="zh-TW" altLang="en-US" sz="3200" b="1" i="0" u="none" strike="noStrike" kern="1200" cap="none" spc="0" normalizeH="0" baseline="0" noProof="0" dirty="0">
              <a:ln>
                <a:noFill/>
              </a:ln>
              <a:solidFill>
                <a:srgbClr val="C55A11"/>
              </a:solidFill>
              <a:effectLst/>
              <a:uLnTx/>
              <a:uFillTx/>
              <a:latin typeface="微軟正黑體" panose="020B0604030504040204" pitchFamily="34" charset="-120"/>
              <a:ea typeface="微軟正黑體" panose="020B0604030504040204" pitchFamily="34" charset="-120"/>
            </a:endParaRPr>
          </a:p>
        </p:txBody>
      </p:sp>
      <p:sp>
        <p:nvSpPr>
          <p:cNvPr id="4" name="箭號: 向下 3">
            <a:extLst>
              <a:ext uri="{FF2B5EF4-FFF2-40B4-BE49-F238E27FC236}">
                <a16:creationId xmlns:a16="http://schemas.microsoft.com/office/drawing/2014/main" id="{C35B4DDE-4CE9-365B-4192-5F1F3F124CEA}"/>
              </a:ext>
            </a:extLst>
          </p:cNvPr>
          <p:cNvSpPr/>
          <p:nvPr/>
        </p:nvSpPr>
        <p:spPr>
          <a:xfrm>
            <a:off x="5199320" y="2872595"/>
            <a:ext cx="361507" cy="404037"/>
          </a:xfrm>
          <a:prstGeom prst="downArrow">
            <a:avLst/>
          </a:prstGeom>
          <a:solidFill>
            <a:srgbClr val="DC4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箭號: 向下 5">
            <a:extLst>
              <a:ext uri="{FF2B5EF4-FFF2-40B4-BE49-F238E27FC236}">
                <a16:creationId xmlns:a16="http://schemas.microsoft.com/office/drawing/2014/main" id="{5BE72D2C-76D1-1957-51ED-BDE54EEA6893}"/>
              </a:ext>
            </a:extLst>
          </p:cNvPr>
          <p:cNvSpPr/>
          <p:nvPr/>
        </p:nvSpPr>
        <p:spPr>
          <a:xfrm>
            <a:off x="5199320" y="3879512"/>
            <a:ext cx="361507" cy="404037"/>
          </a:xfrm>
          <a:prstGeom prst="downArrow">
            <a:avLst/>
          </a:prstGeom>
          <a:solidFill>
            <a:srgbClr val="DC4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6D62B09E-DB7B-2D37-BF8B-9C5D23BC4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7015" y="2023796"/>
            <a:ext cx="822599" cy="931190"/>
          </a:xfrm>
          <a:prstGeom prst="rect">
            <a:avLst/>
          </a:prstGeom>
          <a:effectLst>
            <a:outerShdw blurRad="50800" dist="38100" dir="2700000" algn="tl" rotWithShape="0">
              <a:prstClr val="black">
                <a:alpha val="40000"/>
              </a:prstClr>
            </a:outerShdw>
          </a:effectLst>
        </p:spPr>
      </p:pic>
      <p:pic>
        <p:nvPicPr>
          <p:cNvPr id="8" name="圖片 7">
            <a:extLst>
              <a:ext uri="{FF2B5EF4-FFF2-40B4-BE49-F238E27FC236}">
                <a16:creationId xmlns:a16="http://schemas.microsoft.com/office/drawing/2014/main" id="{FFBD96C2-459A-4C74-774F-DC59C0549601}"/>
              </a:ext>
            </a:extLst>
          </p:cNvPr>
          <p:cNvPicPr>
            <a:picLocks noChangeAspect="1"/>
          </p:cNvPicPr>
          <p:nvPr/>
        </p:nvPicPr>
        <p:blipFill rotWithShape="1">
          <a:blip r:embed="rId5"/>
          <a:srcRect b="24774"/>
          <a:stretch/>
        </p:blipFill>
        <p:spPr>
          <a:xfrm>
            <a:off x="8587420" y="3179700"/>
            <a:ext cx="622841" cy="910802"/>
          </a:xfrm>
          <a:prstGeom prst="rect">
            <a:avLst/>
          </a:prstGeom>
          <a:effectLst>
            <a:outerShdw blurRad="50800" dist="38100" dir="2700000" algn="tl" rotWithShape="0">
              <a:prstClr val="black">
                <a:alpha val="40000"/>
              </a:prstClr>
            </a:outerShdw>
          </a:effectLst>
        </p:spPr>
      </p:pic>
      <p:pic>
        <p:nvPicPr>
          <p:cNvPr id="9" name="圖片 8">
            <a:extLst>
              <a:ext uri="{FF2B5EF4-FFF2-40B4-BE49-F238E27FC236}">
                <a16:creationId xmlns:a16="http://schemas.microsoft.com/office/drawing/2014/main" id="{55C058D5-4440-E083-1EC6-ECCA97B3B682}"/>
              </a:ext>
            </a:extLst>
          </p:cNvPr>
          <p:cNvPicPr>
            <a:picLocks noChangeAspect="1"/>
          </p:cNvPicPr>
          <p:nvPr/>
        </p:nvPicPr>
        <p:blipFill>
          <a:blip r:embed="rId6"/>
          <a:stretch>
            <a:fillRect/>
          </a:stretch>
        </p:blipFill>
        <p:spPr>
          <a:xfrm>
            <a:off x="8257019" y="4407024"/>
            <a:ext cx="1182831" cy="4040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075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10" name="文字方塊 9"/>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發展活動</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│活動三：過馬路看秒數</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B9E3AB3-34E4-610F-F357-5FA0A3738660}"/>
              </a:ext>
            </a:extLst>
          </p:cNvPr>
          <p:cNvSpPr/>
          <p:nvPr/>
        </p:nvSpPr>
        <p:spPr>
          <a:xfrm>
            <a:off x="942888" y="597132"/>
            <a:ext cx="10672463" cy="1338822"/>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如果穿越道路時，你看到行人號誌燈的小綠人剩下</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 </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秒，</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你會通過嗎？你是如何評估的？說說看你的想法。</a:t>
            </a:r>
          </a:p>
        </p:txBody>
      </p:sp>
      <p:pic>
        <p:nvPicPr>
          <p:cNvPr id="11" name="圖片 10">
            <a:extLst>
              <a:ext uri="{FF2B5EF4-FFF2-40B4-BE49-F238E27FC236}">
                <a16:creationId xmlns:a16="http://schemas.microsoft.com/office/drawing/2014/main" id="{CCA04AC2-E564-04AB-9DEB-4BACD3D7D6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7994" y="2259724"/>
            <a:ext cx="5812245" cy="4145570"/>
          </a:xfrm>
          <a:prstGeom prst="rect">
            <a:avLst/>
          </a:prstGeom>
          <a:effectLst>
            <a:outerShdw blurRad="50800" dist="38100" dir="2700000" algn="tl" rotWithShape="0">
              <a:prstClr val="black">
                <a:alpha val="40000"/>
              </a:prstClr>
            </a:outerShdw>
          </a:effectLst>
        </p:spPr>
      </p:pic>
      <p:cxnSp>
        <p:nvCxnSpPr>
          <p:cNvPr id="15" name="直線單箭頭接點 14">
            <a:extLst>
              <a:ext uri="{FF2B5EF4-FFF2-40B4-BE49-F238E27FC236}">
                <a16:creationId xmlns:a16="http://schemas.microsoft.com/office/drawing/2014/main" id="{8F33CB2C-742F-B2CC-A776-4996B744B227}"/>
              </a:ext>
            </a:extLst>
          </p:cNvPr>
          <p:cNvCxnSpPr/>
          <p:nvPr/>
        </p:nvCxnSpPr>
        <p:spPr>
          <a:xfrm flipH="1">
            <a:off x="4423971" y="4596713"/>
            <a:ext cx="1272746" cy="1655805"/>
          </a:xfrm>
          <a:prstGeom prst="straightConnector1">
            <a:avLst/>
          </a:prstGeom>
          <a:ln w="63500">
            <a:solidFill>
              <a:srgbClr val="DC4347"/>
            </a:solidFill>
            <a:tailEnd type="triangle"/>
          </a:ln>
        </p:spPr>
        <p:style>
          <a:lnRef idx="1">
            <a:schemeClr val="accent1"/>
          </a:lnRef>
          <a:fillRef idx="0">
            <a:schemeClr val="accent1"/>
          </a:fillRef>
          <a:effectRef idx="0">
            <a:schemeClr val="accent1"/>
          </a:effectRef>
          <a:fontRef idx="minor">
            <a:schemeClr val="tx1"/>
          </a:fontRef>
        </p:style>
      </p:cxnSp>
      <p:sp>
        <p:nvSpPr>
          <p:cNvPr id="17" name="語音泡泡: 圓角矩形 16">
            <a:extLst>
              <a:ext uri="{FF2B5EF4-FFF2-40B4-BE49-F238E27FC236}">
                <a16:creationId xmlns:a16="http://schemas.microsoft.com/office/drawing/2014/main" id="{16FC1F28-304F-F460-A07E-6C4F8652C054}"/>
              </a:ext>
            </a:extLst>
          </p:cNvPr>
          <p:cNvSpPr/>
          <p:nvPr/>
        </p:nvSpPr>
        <p:spPr>
          <a:xfrm>
            <a:off x="5791796" y="4955057"/>
            <a:ext cx="2123224" cy="605481"/>
          </a:xfrm>
          <a:prstGeom prst="wedgeRoundRectCallout">
            <a:avLst>
              <a:gd name="adj1" fmla="val -67341"/>
              <a:gd name="adj2" fmla="val -14362"/>
              <a:gd name="adj3" fmla="val 16667"/>
            </a:avLst>
          </a:prstGeom>
          <a:solidFill>
            <a:schemeClr val="bg1">
              <a:alpha val="99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路有多寬？</a:t>
            </a:r>
          </a:p>
        </p:txBody>
      </p:sp>
      <p:sp>
        <p:nvSpPr>
          <p:cNvPr id="2" name="語音泡泡: 圓角矩形 1">
            <a:extLst>
              <a:ext uri="{FF2B5EF4-FFF2-40B4-BE49-F238E27FC236}">
                <a16:creationId xmlns:a16="http://schemas.microsoft.com/office/drawing/2014/main" id="{AABD1C77-AF7B-474C-E194-4D5AD09AE199}"/>
              </a:ext>
            </a:extLst>
          </p:cNvPr>
          <p:cNvSpPr/>
          <p:nvPr/>
        </p:nvSpPr>
        <p:spPr>
          <a:xfrm>
            <a:off x="6662429" y="2798805"/>
            <a:ext cx="2477809" cy="605481"/>
          </a:xfrm>
          <a:prstGeom prst="wedgeRoundRectCallout">
            <a:avLst>
              <a:gd name="adj1" fmla="val -66287"/>
              <a:gd name="adj2" fmla="val -6199"/>
              <a:gd name="adj3" fmla="val 16667"/>
            </a:avLst>
          </a:prstGeom>
          <a:solidFill>
            <a:schemeClr val="bg1">
              <a:alpha val="99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我走的快慢？</a:t>
            </a:r>
          </a:p>
        </p:txBody>
      </p:sp>
    </p:spTree>
    <p:extLst>
      <p:ext uri="{BB962C8B-B14F-4D97-AF65-F5344CB8AC3E}">
        <p14:creationId xmlns:p14="http://schemas.microsoft.com/office/powerpoint/2010/main" val="319908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10" name="文字方塊 9"/>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發展活動│活動三：過馬路看秒數</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B9E3AB3-34E4-610F-F357-5FA0A3738660}"/>
              </a:ext>
            </a:extLst>
          </p:cNvPr>
          <p:cNvSpPr/>
          <p:nvPr/>
        </p:nvSpPr>
        <p:spPr>
          <a:xfrm>
            <a:off x="2817341" y="634374"/>
            <a:ext cx="6166022" cy="1108101"/>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下圖有幾個車道？</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你知道一個車道有多寬嗎？</a:t>
            </a:r>
          </a:p>
        </p:txBody>
      </p:sp>
      <p:grpSp>
        <p:nvGrpSpPr>
          <p:cNvPr id="7" name="群組 6">
            <a:extLst>
              <a:ext uri="{FF2B5EF4-FFF2-40B4-BE49-F238E27FC236}">
                <a16:creationId xmlns:a16="http://schemas.microsoft.com/office/drawing/2014/main" id="{8D16B220-CE6D-101E-35E1-42CD8250DCDB}"/>
              </a:ext>
            </a:extLst>
          </p:cNvPr>
          <p:cNvGrpSpPr/>
          <p:nvPr/>
        </p:nvGrpSpPr>
        <p:grpSpPr>
          <a:xfrm>
            <a:off x="1453238" y="2149492"/>
            <a:ext cx="8712648" cy="3010055"/>
            <a:chOff x="1552092" y="2377492"/>
            <a:chExt cx="8712648" cy="3010055"/>
          </a:xfrm>
        </p:grpSpPr>
        <p:pic>
          <p:nvPicPr>
            <p:cNvPr id="5" name="圖片 4">
              <a:extLst>
                <a:ext uri="{FF2B5EF4-FFF2-40B4-BE49-F238E27FC236}">
                  <a16:creationId xmlns:a16="http://schemas.microsoft.com/office/drawing/2014/main" id="{9DD1ACA8-E60C-4532-4AE9-A50313B355C0}"/>
                </a:ext>
              </a:extLst>
            </p:cNvPr>
            <p:cNvPicPr>
              <a:picLocks noChangeAspect="1"/>
            </p:cNvPicPr>
            <p:nvPr/>
          </p:nvPicPr>
          <p:blipFill>
            <a:blip r:embed="rId3"/>
            <a:stretch>
              <a:fillRect/>
            </a:stretch>
          </p:blipFill>
          <p:spPr>
            <a:xfrm>
              <a:off x="1552092" y="2377492"/>
              <a:ext cx="8712648" cy="3010055"/>
            </a:xfrm>
            <a:prstGeom prst="rect">
              <a:avLst/>
            </a:prstGeom>
          </p:spPr>
        </p:pic>
        <p:sp>
          <p:nvSpPr>
            <p:cNvPr id="6" name="手繪多邊形: 圖案 5">
              <a:extLst>
                <a:ext uri="{FF2B5EF4-FFF2-40B4-BE49-F238E27FC236}">
                  <a16:creationId xmlns:a16="http://schemas.microsoft.com/office/drawing/2014/main" id="{0BC1A51F-E5AB-5FBC-4C7D-056E88B5FC5C}"/>
                </a:ext>
              </a:extLst>
            </p:cNvPr>
            <p:cNvSpPr/>
            <p:nvPr/>
          </p:nvSpPr>
          <p:spPr>
            <a:xfrm>
              <a:off x="6338820" y="3929449"/>
              <a:ext cx="1045353" cy="976183"/>
            </a:xfrm>
            <a:custGeom>
              <a:avLst/>
              <a:gdLst>
                <a:gd name="connsiteX0" fmla="*/ 12553 w 1045353"/>
                <a:gd name="connsiteY0" fmla="*/ 580767 h 976183"/>
                <a:gd name="connsiteX1" fmla="*/ 196 w 1045353"/>
                <a:gd name="connsiteY1" fmla="*/ 506627 h 976183"/>
                <a:gd name="connsiteX2" fmla="*/ 37266 w 1045353"/>
                <a:gd name="connsiteY2" fmla="*/ 345989 h 976183"/>
                <a:gd name="connsiteX3" fmla="*/ 61980 w 1045353"/>
                <a:gd name="connsiteY3" fmla="*/ 172994 h 976183"/>
                <a:gd name="connsiteX4" fmla="*/ 111407 w 1045353"/>
                <a:gd name="connsiteY4" fmla="*/ 86497 h 976183"/>
                <a:gd name="connsiteX5" fmla="*/ 222618 w 1045353"/>
                <a:gd name="connsiteY5" fmla="*/ 37070 h 976183"/>
                <a:gd name="connsiteX6" fmla="*/ 346185 w 1045353"/>
                <a:gd name="connsiteY6" fmla="*/ 0 h 976183"/>
                <a:gd name="connsiteX7" fmla="*/ 482110 w 1045353"/>
                <a:gd name="connsiteY7" fmla="*/ 12356 h 976183"/>
                <a:gd name="connsiteX8" fmla="*/ 778672 w 1045353"/>
                <a:gd name="connsiteY8" fmla="*/ 74140 h 976183"/>
                <a:gd name="connsiteX9" fmla="*/ 914596 w 1045353"/>
                <a:gd name="connsiteY9" fmla="*/ 111210 h 976183"/>
                <a:gd name="connsiteX10" fmla="*/ 976380 w 1045353"/>
                <a:gd name="connsiteY10" fmla="*/ 148281 h 976183"/>
                <a:gd name="connsiteX11" fmla="*/ 1001094 w 1045353"/>
                <a:gd name="connsiteY11" fmla="*/ 185351 h 976183"/>
                <a:gd name="connsiteX12" fmla="*/ 1038164 w 1045353"/>
                <a:gd name="connsiteY12" fmla="*/ 222421 h 976183"/>
                <a:gd name="connsiteX13" fmla="*/ 1001094 w 1045353"/>
                <a:gd name="connsiteY13" fmla="*/ 407773 h 976183"/>
                <a:gd name="connsiteX14" fmla="*/ 951666 w 1045353"/>
                <a:gd name="connsiteY14" fmla="*/ 543697 h 976183"/>
                <a:gd name="connsiteX15" fmla="*/ 902239 w 1045353"/>
                <a:gd name="connsiteY15" fmla="*/ 679621 h 976183"/>
                <a:gd name="connsiteX16" fmla="*/ 877526 w 1045353"/>
                <a:gd name="connsiteY16" fmla="*/ 729048 h 976183"/>
                <a:gd name="connsiteX17" fmla="*/ 828099 w 1045353"/>
                <a:gd name="connsiteY17" fmla="*/ 889686 h 976183"/>
                <a:gd name="connsiteX18" fmla="*/ 568607 w 1045353"/>
                <a:gd name="connsiteY18" fmla="*/ 951470 h 976183"/>
                <a:gd name="connsiteX19" fmla="*/ 407969 w 1045353"/>
                <a:gd name="connsiteY19" fmla="*/ 976183 h 976183"/>
                <a:gd name="connsiteX20" fmla="*/ 222618 w 1045353"/>
                <a:gd name="connsiteY20" fmla="*/ 939113 h 976183"/>
                <a:gd name="connsiteX21" fmla="*/ 197904 w 1045353"/>
                <a:gd name="connsiteY21" fmla="*/ 902043 h 976183"/>
                <a:gd name="connsiteX22" fmla="*/ 160834 w 1045353"/>
                <a:gd name="connsiteY22" fmla="*/ 877329 h 976183"/>
                <a:gd name="connsiteX23" fmla="*/ 111407 w 1045353"/>
                <a:gd name="connsiteY23" fmla="*/ 803189 h 976183"/>
                <a:gd name="connsiteX24" fmla="*/ 12553 w 1045353"/>
                <a:gd name="connsiteY24" fmla="*/ 667265 h 976183"/>
                <a:gd name="connsiteX25" fmla="*/ 196 w 1045353"/>
                <a:gd name="connsiteY25" fmla="*/ 630194 h 976183"/>
                <a:gd name="connsiteX26" fmla="*/ 12553 w 1045353"/>
                <a:gd name="connsiteY26" fmla="*/ 580767 h 97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5353" h="976183">
                  <a:moveTo>
                    <a:pt x="12553" y="580767"/>
                  </a:moveTo>
                  <a:cubicBezTo>
                    <a:pt x="12553" y="560173"/>
                    <a:pt x="196" y="531681"/>
                    <a:pt x="196" y="506627"/>
                  </a:cubicBezTo>
                  <a:cubicBezTo>
                    <a:pt x="196" y="463413"/>
                    <a:pt x="26359" y="384163"/>
                    <a:pt x="37266" y="345989"/>
                  </a:cubicBezTo>
                  <a:cubicBezTo>
                    <a:pt x="39237" y="330224"/>
                    <a:pt x="54345" y="198445"/>
                    <a:pt x="61980" y="172994"/>
                  </a:cubicBezTo>
                  <a:cubicBezTo>
                    <a:pt x="65058" y="162734"/>
                    <a:pt x="99274" y="96608"/>
                    <a:pt x="111407" y="86497"/>
                  </a:cubicBezTo>
                  <a:cubicBezTo>
                    <a:pt x="128792" y="72009"/>
                    <a:pt x="206204" y="44365"/>
                    <a:pt x="222618" y="37070"/>
                  </a:cubicBezTo>
                  <a:cubicBezTo>
                    <a:pt x="308824" y="-1244"/>
                    <a:pt x="234331" y="18641"/>
                    <a:pt x="346185" y="0"/>
                  </a:cubicBezTo>
                  <a:cubicBezTo>
                    <a:pt x="391493" y="4119"/>
                    <a:pt x="437106" y="5689"/>
                    <a:pt x="482110" y="12356"/>
                  </a:cubicBezTo>
                  <a:cubicBezTo>
                    <a:pt x="623903" y="33362"/>
                    <a:pt x="660004" y="44474"/>
                    <a:pt x="778672" y="74140"/>
                  </a:cubicBezTo>
                  <a:cubicBezTo>
                    <a:pt x="929850" y="149730"/>
                    <a:pt x="690172" y="36402"/>
                    <a:pt x="914596" y="111210"/>
                  </a:cubicBezTo>
                  <a:cubicBezTo>
                    <a:pt x="937381" y="118805"/>
                    <a:pt x="955785" y="135924"/>
                    <a:pt x="976380" y="148281"/>
                  </a:cubicBezTo>
                  <a:cubicBezTo>
                    <a:pt x="984618" y="160638"/>
                    <a:pt x="991587" y="173942"/>
                    <a:pt x="1001094" y="185351"/>
                  </a:cubicBezTo>
                  <a:cubicBezTo>
                    <a:pt x="1012281" y="198776"/>
                    <a:pt x="1035854" y="205099"/>
                    <a:pt x="1038164" y="222421"/>
                  </a:cubicBezTo>
                  <a:cubicBezTo>
                    <a:pt x="1054019" y="341333"/>
                    <a:pt x="1044502" y="342659"/>
                    <a:pt x="1001094" y="407773"/>
                  </a:cubicBezTo>
                  <a:cubicBezTo>
                    <a:pt x="972778" y="521035"/>
                    <a:pt x="995221" y="478366"/>
                    <a:pt x="951666" y="543697"/>
                  </a:cubicBezTo>
                  <a:cubicBezTo>
                    <a:pt x="933398" y="598502"/>
                    <a:pt x="925168" y="628032"/>
                    <a:pt x="902239" y="679621"/>
                  </a:cubicBezTo>
                  <a:cubicBezTo>
                    <a:pt x="894758" y="696454"/>
                    <a:pt x="885764" y="712572"/>
                    <a:pt x="877526" y="729048"/>
                  </a:cubicBezTo>
                  <a:cubicBezTo>
                    <a:pt x="872379" y="765079"/>
                    <a:pt x="867648" y="863320"/>
                    <a:pt x="828099" y="889686"/>
                  </a:cubicBezTo>
                  <a:cubicBezTo>
                    <a:pt x="751621" y="940671"/>
                    <a:pt x="654866" y="940687"/>
                    <a:pt x="568607" y="951470"/>
                  </a:cubicBezTo>
                  <a:cubicBezTo>
                    <a:pt x="505025" y="959418"/>
                    <a:pt x="469790" y="965880"/>
                    <a:pt x="407969" y="976183"/>
                  </a:cubicBezTo>
                  <a:cubicBezTo>
                    <a:pt x="346185" y="963826"/>
                    <a:pt x="282033" y="960083"/>
                    <a:pt x="222618" y="939113"/>
                  </a:cubicBezTo>
                  <a:cubicBezTo>
                    <a:pt x="208614" y="934170"/>
                    <a:pt x="208405" y="912544"/>
                    <a:pt x="197904" y="902043"/>
                  </a:cubicBezTo>
                  <a:cubicBezTo>
                    <a:pt x="187403" y="891542"/>
                    <a:pt x="173191" y="885567"/>
                    <a:pt x="160834" y="877329"/>
                  </a:cubicBezTo>
                  <a:cubicBezTo>
                    <a:pt x="144358" y="852616"/>
                    <a:pt x="132409" y="824191"/>
                    <a:pt x="111407" y="803189"/>
                  </a:cubicBezTo>
                  <a:cubicBezTo>
                    <a:pt x="69226" y="761008"/>
                    <a:pt x="33866" y="731205"/>
                    <a:pt x="12553" y="667265"/>
                  </a:cubicBezTo>
                  <a:cubicBezTo>
                    <a:pt x="8434" y="654908"/>
                    <a:pt x="2337" y="643042"/>
                    <a:pt x="196" y="630194"/>
                  </a:cubicBezTo>
                  <a:cubicBezTo>
                    <a:pt x="-1835" y="618005"/>
                    <a:pt x="12553" y="601361"/>
                    <a:pt x="12553" y="580767"/>
                  </a:cubicBezTo>
                  <a:close/>
                </a:path>
              </a:pathLst>
            </a:custGeom>
            <a:solidFill>
              <a:srgbClr val="8982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文字方塊 7">
            <a:extLst>
              <a:ext uri="{FF2B5EF4-FFF2-40B4-BE49-F238E27FC236}">
                <a16:creationId xmlns:a16="http://schemas.microsoft.com/office/drawing/2014/main" id="{BC9AFB9D-6EBA-1EC5-8FC5-10A0DEA1806C}"/>
              </a:ext>
            </a:extLst>
          </p:cNvPr>
          <p:cNvSpPr txBox="1"/>
          <p:nvPr/>
        </p:nvSpPr>
        <p:spPr>
          <a:xfrm>
            <a:off x="2693952" y="3331353"/>
            <a:ext cx="452368" cy="646331"/>
          </a:xfrm>
          <a:prstGeom prst="rect">
            <a:avLst/>
          </a:prstGeom>
          <a:solidFill>
            <a:schemeClr val="bg1">
              <a:alpha val="70000"/>
            </a:schemeClr>
          </a:solidFill>
        </p:spPr>
        <p:txBody>
          <a:bodyPr wrap="none" rtlCol="0">
            <a:spAutoFit/>
          </a:bodyPr>
          <a:lstStyle/>
          <a:p>
            <a:r>
              <a:rPr lang="en-US" altLang="zh-TW" sz="3600" dirty="0">
                <a:latin typeface="微軟正黑體" panose="020B0604030504040204" pitchFamily="34" charset="-120"/>
                <a:ea typeface="微軟正黑體" panose="020B0604030504040204" pitchFamily="34" charset="-120"/>
              </a:rPr>
              <a:t>1</a:t>
            </a:r>
            <a:endParaRPr lang="zh-TW" altLang="en-US" sz="36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D77A3F8B-D788-42CF-936B-5B1C1B659DE1}"/>
              </a:ext>
            </a:extLst>
          </p:cNvPr>
          <p:cNvSpPr txBox="1"/>
          <p:nvPr/>
        </p:nvSpPr>
        <p:spPr>
          <a:xfrm>
            <a:off x="3816901" y="3701449"/>
            <a:ext cx="452368" cy="646331"/>
          </a:xfrm>
          <a:prstGeom prst="rect">
            <a:avLst/>
          </a:prstGeom>
          <a:solidFill>
            <a:schemeClr val="bg1">
              <a:alpha val="70000"/>
            </a:schemeClr>
          </a:solidFill>
        </p:spPr>
        <p:txBody>
          <a:bodyPr wrap="square" rtlCol="0">
            <a:spAutoFit/>
          </a:bodyPr>
          <a:lstStyle/>
          <a:p>
            <a:r>
              <a:rPr lang="en-US" altLang="zh-TW" sz="3600" dirty="0">
                <a:latin typeface="微軟正黑體" panose="020B0604030504040204" pitchFamily="34" charset="-120"/>
                <a:ea typeface="微軟正黑體" panose="020B0604030504040204" pitchFamily="34" charset="-120"/>
              </a:rPr>
              <a:t>2</a:t>
            </a:r>
            <a:endParaRPr lang="zh-TW" altLang="en-US" sz="3600"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2AD1C183-40ED-5B33-22BF-E7841EB913AC}"/>
              </a:ext>
            </a:extLst>
          </p:cNvPr>
          <p:cNvSpPr txBox="1"/>
          <p:nvPr/>
        </p:nvSpPr>
        <p:spPr>
          <a:xfrm>
            <a:off x="6406748" y="3386958"/>
            <a:ext cx="452368" cy="646331"/>
          </a:xfrm>
          <a:prstGeom prst="rect">
            <a:avLst/>
          </a:prstGeom>
          <a:solidFill>
            <a:schemeClr val="bg1">
              <a:alpha val="70000"/>
            </a:schemeClr>
          </a:solidFill>
        </p:spPr>
        <p:txBody>
          <a:bodyPr wrap="square" rtlCol="0">
            <a:spAutoFit/>
          </a:bodyPr>
          <a:lstStyle/>
          <a:p>
            <a:r>
              <a:rPr lang="en-US" altLang="zh-TW" sz="3600" dirty="0">
                <a:latin typeface="微軟正黑體" panose="020B0604030504040204" pitchFamily="34" charset="-120"/>
                <a:ea typeface="微軟正黑體" panose="020B0604030504040204" pitchFamily="34" charset="-120"/>
              </a:rPr>
              <a:t>3</a:t>
            </a:r>
            <a:endParaRPr lang="zh-TW" altLang="en-US" sz="3600"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030D1F62-86B7-88A0-2BD9-3068009F0FE3}"/>
              </a:ext>
            </a:extLst>
          </p:cNvPr>
          <p:cNvSpPr txBox="1"/>
          <p:nvPr/>
        </p:nvSpPr>
        <p:spPr>
          <a:xfrm>
            <a:off x="7933048" y="3386958"/>
            <a:ext cx="452368" cy="646331"/>
          </a:xfrm>
          <a:prstGeom prst="rect">
            <a:avLst/>
          </a:prstGeom>
          <a:solidFill>
            <a:schemeClr val="bg1">
              <a:alpha val="70000"/>
            </a:schemeClr>
          </a:solidFill>
        </p:spPr>
        <p:txBody>
          <a:bodyPr wrap="square" rtlCol="0">
            <a:spAutoFit/>
          </a:bodyPr>
          <a:lstStyle/>
          <a:p>
            <a:r>
              <a:rPr lang="en-US" altLang="zh-TW" sz="3600" dirty="0">
                <a:latin typeface="微軟正黑體" panose="020B0604030504040204" pitchFamily="34" charset="-120"/>
                <a:ea typeface="微軟正黑體" panose="020B0604030504040204" pitchFamily="34" charset="-120"/>
              </a:rPr>
              <a:t>4</a:t>
            </a:r>
            <a:endParaRPr lang="zh-TW" altLang="en-US" sz="3600" dirty="0">
              <a:latin typeface="微軟正黑體" panose="020B0604030504040204" pitchFamily="34" charset="-120"/>
              <a:ea typeface="微軟正黑體" panose="020B0604030504040204" pitchFamily="34" charset="-120"/>
            </a:endParaRPr>
          </a:p>
        </p:txBody>
      </p:sp>
      <p:cxnSp>
        <p:nvCxnSpPr>
          <p:cNvPr id="18" name="直線接點 17">
            <a:extLst>
              <a:ext uri="{FF2B5EF4-FFF2-40B4-BE49-F238E27FC236}">
                <a16:creationId xmlns:a16="http://schemas.microsoft.com/office/drawing/2014/main" id="{258E90AA-4DA1-411A-D724-06B456E9A67E}"/>
              </a:ext>
            </a:extLst>
          </p:cNvPr>
          <p:cNvCxnSpPr>
            <a:cxnSpLocks/>
          </p:cNvCxnSpPr>
          <p:nvPr/>
        </p:nvCxnSpPr>
        <p:spPr>
          <a:xfrm>
            <a:off x="4444866" y="4541708"/>
            <a:ext cx="2752626" cy="0"/>
          </a:xfrm>
          <a:prstGeom prst="line">
            <a:avLst/>
          </a:prstGeom>
          <a:ln w="635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D4802460-E67C-76A6-E0B0-86368F48627A}"/>
              </a:ext>
            </a:extLst>
          </p:cNvPr>
          <p:cNvSpPr txBox="1"/>
          <p:nvPr/>
        </p:nvSpPr>
        <p:spPr>
          <a:xfrm>
            <a:off x="790832" y="5542023"/>
            <a:ext cx="1089042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總共</a:t>
            </a:r>
            <a:r>
              <a:rPr kumimoji="0" lang="en-US" altLang="zh-TW" sz="40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4</a:t>
            </a:r>
            <a:r>
              <a:rPr kumimoji="0" lang="zh-TW" altLang="en-US" sz="40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個車道，一個車道的寬度大約</a:t>
            </a:r>
            <a:r>
              <a:rPr kumimoji="0" lang="en-US" altLang="zh-TW" sz="40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3-3.5</a:t>
            </a:r>
            <a:r>
              <a:rPr kumimoji="0" lang="zh-TW" altLang="en-US" sz="40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公尺</a:t>
            </a:r>
          </a:p>
        </p:txBody>
      </p:sp>
      <p:sp>
        <p:nvSpPr>
          <p:cNvPr id="33" name="文字方塊 32">
            <a:extLst>
              <a:ext uri="{FF2B5EF4-FFF2-40B4-BE49-F238E27FC236}">
                <a16:creationId xmlns:a16="http://schemas.microsoft.com/office/drawing/2014/main" id="{92F7F853-6879-53AC-1B19-2C5125CDF24B}"/>
              </a:ext>
            </a:extLst>
          </p:cNvPr>
          <p:cNvSpPr txBox="1"/>
          <p:nvPr/>
        </p:nvSpPr>
        <p:spPr>
          <a:xfrm>
            <a:off x="4998371" y="4601146"/>
            <a:ext cx="1511912" cy="400110"/>
          </a:xfrm>
          <a:prstGeom prst="rect">
            <a:avLst/>
          </a:prstGeom>
          <a:noFill/>
        </p:spPr>
        <p:txBody>
          <a:bodyPr wrap="square" rtlCol="0">
            <a:spAutoFit/>
          </a:bodyPr>
          <a:lstStyle/>
          <a:p>
            <a:r>
              <a:rPr lang="en-US" altLang="zh-TW" sz="2000" b="1" dirty="0">
                <a:solidFill>
                  <a:srgbClr val="FFFF00"/>
                </a:solidFill>
                <a:latin typeface="微軟正黑體" panose="020B0604030504040204" pitchFamily="34" charset="-120"/>
                <a:ea typeface="微軟正黑體" panose="020B0604030504040204" pitchFamily="34" charset="-120"/>
              </a:rPr>
              <a:t>3~3.5</a:t>
            </a:r>
            <a:r>
              <a:rPr lang="zh-TW" altLang="en-US" sz="2000" b="1" dirty="0">
                <a:solidFill>
                  <a:srgbClr val="FFFF00"/>
                </a:solidFill>
                <a:latin typeface="微軟正黑體" panose="020B0604030504040204" pitchFamily="34" charset="-120"/>
                <a:ea typeface="微軟正黑體" panose="020B0604030504040204" pitchFamily="34" charset="-120"/>
              </a:rPr>
              <a:t>公尺</a:t>
            </a:r>
          </a:p>
        </p:txBody>
      </p:sp>
    </p:spTree>
    <p:extLst>
      <p:ext uri="{BB962C8B-B14F-4D97-AF65-F5344CB8AC3E}">
        <p14:creationId xmlns:p14="http://schemas.microsoft.com/office/powerpoint/2010/main" val="40779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outVertical)">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32"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lgGrid">
          <a:fgClr>
            <a:srgbClr val="E2F7FA"/>
          </a:fgClr>
          <a:bgClr>
            <a:schemeClr val="bg1"/>
          </a:bgClr>
        </a:pattFill>
        <a:effectLst/>
      </p:bgPr>
    </p:bg>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B69B2AD1-0B5F-FED3-9372-7DBFD6F3B3BE}"/>
              </a:ext>
            </a:extLst>
          </p:cNvPr>
          <p:cNvSpPr/>
          <p:nvPr/>
        </p:nvSpPr>
        <p:spPr>
          <a:xfrm>
            <a:off x="2565400" y="648085"/>
            <a:ext cx="6912232" cy="974106"/>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lang="zh-TW" altLang="en-US" sz="3600" b="1" dirty="0">
                <a:solidFill>
                  <a:prstClr val="white"/>
                </a:solidFill>
                <a:latin typeface="微軟正黑體" panose="020B0604030504040204" pitchFamily="34" charset="-120"/>
                <a:ea typeface="微軟正黑體" panose="020B0604030504040204" pitchFamily="34" charset="-120"/>
              </a:rPr>
              <a:t>安全評估穿越道路</a:t>
            </a: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」體驗活動</a:t>
            </a:r>
            <a:endParaRPr kumimoji="0" lang="zh-TW" altLang="en-US" sz="3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F58E946C-C5B6-C8E6-C238-23F05FFFFC86}"/>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發展活動│活動三：過馬路看秒數</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矩形 4">
            <a:extLst>
              <a:ext uri="{FF2B5EF4-FFF2-40B4-BE49-F238E27FC236}">
                <a16:creationId xmlns:a16="http://schemas.microsoft.com/office/drawing/2014/main" id="{1277308D-3E10-C582-DE23-CF85C06740D6}"/>
              </a:ext>
            </a:extLst>
          </p:cNvPr>
          <p:cNvSpPr/>
          <p:nvPr/>
        </p:nvSpPr>
        <p:spPr>
          <a:xfrm>
            <a:off x="496564" y="2225406"/>
            <a:ext cx="3533379" cy="4101254"/>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8900"/>
            <a:endParaRPr lang="en-US" altLang="zh-TW" sz="2800" b="1" dirty="0">
              <a:solidFill>
                <a:prstClr val="black"/>
              </a:solidFill>
              <a:latin typeface="Noto Sans CJK TC Bold" panose="020B0800000000000000" pitchFamily="34" charset="-120"/>
              <a:ea typeface="Noto Sans CJK TC Bold" panose="020B0800000000000000" pitchFamily="34" charset="-120"/>
              <a:cs typeface="Gen Jyuu GothicL Normal" panose="020B0202020203020207" pitchFamily="34" charset="-120"/>
            </a:endParaRPr>
          </a:p>
          <a:p>
            <a:pPr marL="88900"/>
            <a:endParaRPr lang="en-US" altLang="zh-TW" sz="2800" b="1" dirty="0">
              <a:solidFill>
                <a:prstClr val="black"/>
              </a:solidFill>
              <a:latin typeface="Noto Sans CJK TC Bold" panose="020B0800000000000000" pitchFamily="34" charset="-120"/>
              <a:ea typeface="Noto Sans CJK TC Bold" panose="020B0800000000000000" pitchFamily="34" charset="-120"/>
              <a:cs typeface="Gen Jyuu GothicL Normal" panose="020B0202020203020207" pitchFamily="34" charset="-120"/>
            </a:endParaRPr>
          </a:p>
          <a:p>
            <a:pPr marL="88900" algn="ctr"/>
            <a:r>
              <a:rPr lang="zh-TW" altLang="en-US"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rPr>
              <a:t>標示寬度</a:t>
            </a:r>
            <a:endParaRPr lang="en-US" altLang="zh-TW"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lgn="ctr"/>
            <a:endParaRPr lang="en-US" altLang="zh-TW" sz="2800" b="1"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r>
              <a:rPr lang="zh-TW" altLang="en-US" sz="2800" b="1"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請實際測量一個車道的寬度</a:t>
            </a:r>
            <a:r>
              <a:rPr lang="en-US" altLang="zh-TW" sz="2400" b="1"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(3</a:t>
            </a:r>
            <a:r>
              <a:rPr lang="zh-TW" altLang="en-US" sz="2400" b="1"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公尺</a:t>
            </a:r>
            <a:r>
              <a:rPr lang="en-US" altLang="zh-TW" sz="2400" b="1"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a:t>
            </a:r>
            <a:r>
              <a:rPr lang="zh-TW" altLang="en-US" sz="2800" b="1"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rPr>
              <a:t>，並標示給全班看。</a:t>
            </a:r>
          </a:p>
        </p:txBody>
      </p:sp>
      <p:sp>
        <p:nvSpPr>
          <p:cNvPr id="6" name="矩形 5">
            <a:extLst>
              <a:ext uri="{FF2B5EF4-FFF2-40B4-BE49-F238E27FC236}">
                <a16:creationId xmlns:a16="http://schemas.microsoft.com/office/drawing/2014/main" id="{CEC66B16-E4B4-3676-FFD2-97D334AEB929}"/>
              </a:ext>
            </a:extLst>
          </p:cNvPr>
          <p:cNvSpPr/>
          <p:nvPr/>
        </p:nvSpPr>
        <p:spPr>
          <a:xfrm>
            <a:off x="4333240" y="2225405"/>
            <a:ext cx="3533379" cy="4101254"/>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8900"/>
            <a:endParaRPr lang="en-US" altLang="zh-TW" sz="2800" b="1" dirty="0">
              <a:solidFill>
                <a:prstClr val="black"/>
              </a:solidFill>
              <a:latin typeface="Noto Sans CJK TC Bold" panose="020B0800000000000000" pitchFamily="34" charset="-120"/>
              <a:ea typeface="Noto Sans CJK TC Bold" panose="020B0800000000000000" pitchFamily="34" charset="-120"/>
              <a:cs typeface="Gen Jyuu GothicL Normal" panose="020B0202020203020207" pitchFamily="34" charset="-120"/>
            </a:endParaRPr>
          </a:p>
          <a:p>
            <a:pPr marL="88900"/>
            <a:endParaRPr lang="en-US" altLang="zh-TW" sz="2800" b="1" dirty="0">
              <a:solidFill>
                <a:prstClr val="black"/>
              </a:solidFill>
              <a:latin typeface="Noto Sans CJK TC Bold" panose="020B0800000000000000" pitchFamily="34" charset="-120"/>
              <a:ea typeface="Noto Sans CJK TC Bold" panose="020B0800000000000000" pitchFamily="34" charset="-120"/>
              <a:cs typeface="Gen Jyuu GothicL Normal" panose="020B0202020203020207" pitchFamily="34" charset="-120"/>
            </a:endParaRPr>
          </a:p>
          <a:p>
            <a:pPr marL="88900" algn="ctr"/>
            <a:r>
              <a:rPr lang="zh-TW" altLang="en-US"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rPr>
              <a:t>估算時間</a:t>
            </a:r>
            <a:endParaRPr lang="en-US" altLang="zh-TW"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lgn="ctr"/>
            <a:endParaRPr lang="en-US" altLang="zh-TW"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r>
              <a:rPr lang="zh-TW" altLang="en-US" sz="2800" b="1" i="0" u="none" strike="noStrike" baseline="0" dirty="0">
                <a:solidFill>
                  <a:schemeClr val="tx1"/>
                </a:solidFill>
                <a:latin typeface="微軟正黑體" panose="020B0604030504040204" pitchFamily="34" charset="-120"/>
                <a:ea typeface="微軟正黑體" panose="020B0604030504040204" pitchFamily="34" charset="-120"/>
              </a:rPr>
              <a:t>請每位同學估算自己穿越</a:t>
            </a:r>
            <a:r>
              <a:rPr lang="en-US" altLang="zh-TW" sz="2800" b="1" i="0" u="none" strike="noStrike" baseline="0" dirty="0">
                <a:solidFill>
                  <a:schemeClr val="tx1"/>
                </a:solidFill>
                <a:latin typeface="微軟正黑體" panose="020B0604030504040204" pitchFamily="34" charset="-120"/>
                <a:ea typeface="微軟正黑體" panose="020B0604030504040204" pitchFamily="34" charset="-120"/>
              </a:rPr>
              <a:t>1 </a:t>
            </a:r>
            <a:r>
              <a:rPr lang="zh-TW" altLang="en-US" sz="2800" b="1" i="0" u="none" strike="noStrike" baseline="0" dirty="0">
                <a:solidFill>
                  <a:schemeClr val="tx1"/>
                </a:solidFill>
                <a:latin typeface="微軟正黑體" panose="020B0604030504040204" pitchFamily="34" charset="-120"/>
                <a:ea typeface="微軟正黑體" panose="020B0604030504040204" pitchFamily="34" charset="-120"/>
              </a:rPr>
              <a:t>個車道</a:t>
            </a:r>
            <a:r>
              <a:rPr lang="en-US" altLang="zh-TW" sz="2400" b="1" i="0" u="none" strike="noStrike" baseline="0" dirty="0">
                <a:solidFill>
                  <a:schemeClr val="tx1"/>
                </a:solidFill>
                <a:latin typeface="微軟正黑體" panose="020B0604030504040204" pitchFamily="34" charset="-120"/>
                <a:ea typeface="微軟正黑體" panose="020B0604030504040204" pitchFamily="34" charset="-120"/>
              </a:rPr>
              <a:t>(3</a:t>
            </a:r>
            <a:r>
              <a:rPr lang="zh-TW" altLang="en-US" sz="2400" b="1" i="0" u="none" strike="noStrike" baseline="0" dirty="0">
                <a:solidFill>
                  <a:schemeClr val="tx1"/>
                </a:solidFill>
                <a:latin typeface="微軟正黑體" panose="020B0604030504040204" pitchFamily="34" charset="-120"/>
                <a:ea typeface="微軟正黑體" panose="020B0604030504040204" pitchFamily="34" charset="-120"/>
              </a:rPr>
              <a:t>公尺</a:t>
            </a:r>
            <a:r>
              <a:rPr lang="en-US" altLang="zh-TW" sz="2400" b="1" i="0" u="none" strike="noStrike" baseline="0" dirty="0">
                <a:solidFill>
                  <a:schemeClr val="tx1"/>
                </a:solidFill>
                <a:latin typeface="微軟正黑體" panose="020B0604030504040204" pitchFamily="34" charset="-120"/>
                <a:ea typeface="微軟正黑體" panose="020B0604030504040204" pitchFamily="34" charset="-120"/>
              </a:rPr>
              <a:t>)</a:t>
            </a:r>
            <a:r>
              <a:rPr lang="zh-TW" altLang="en-US" sz="2800" b="1" i="0" u="none" strike="noStrike" baseline="0" dirty="0">
                <a:solidFill>
                  <a:schemeClr val="tx1"/>
                </a:solidFill>
                <a:latin typeface="微軟正黑體" panose="020B0604030504040204" pitchFamily="34" charset="-120"/>
                <a:ea typeface="微軟正黑體" panose="020B0604030504040204" pitchFamily="34" charset="-120"/>
              </a:rPr>
              <a:t>需要花費的時間，並將估算的時間記在心裡或寫在空白紙上。</a:t>
            </a:r>
            <a:endParaRPr lang="en-US" altLang="zh-TW" sz="2800" b="1" dirty="0">
              <a:solidFill>
                <a:schemeClr val="tx1"/>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lgn="ctr"/>
            <a:endParaRPr lang="en-US" altLang="zh-TW" sz="2000" b="1"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lgn="ctr"/>
            <a:endParaRPr lang="en-US" altLang="zh-TW"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8" name="矩形 7">
            <a:extLst>
              <a:ext uri="{FF2B5EF4-FFF2-40B4-BE49-F238E27FC236}">
                <a16:creationId xmlns:a16="http://schemas.microsoft.com/office/drawing/2014/main" id="{8E753004-284E-4C5F-2C26-9EEBF78C2582}"/>
              </a:ext>
            </a:extLst>
          </p:cNvPr>
          <p:cNvSpPr/>
          <p:nvPr/>
        </p:nvSpPr>
        <p:spPr>
          <a:xfrm>
            <a:off x="8169916" y="2225405"/>
            <a:ext cx="3533379" cy="4101254"/>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8900"/>
            <a:endParaRPr lang="en-US" altLang="zh-TW" sz="2800" b="1" dirty="0">
              <a:solidFill>
                <a:prstClr val="black"/>
              </a:solidFill>
              <a:latin typeface="Noto Sans CJK TC Bold" panose="020B0800000000000000" pitchFamily="34" charset="-120"/>
              <a:ea typeface="Noto Sans CJK TC Bold" panose="020B0800000000000000" pitchFamily="34" charset="-120"/>
              <a:cs typeface="Gen Jyuu GothicL Normal" panose="020B0202020203020207" pitchFamily="34" charset="-120"/>
            </a:endParaRPr>
          </a:p>
          <a:p>
            <a:pPr marL="88900"/>
            <a:endParaRPr lang="en-US" altLang="zh-TW" sz="2800" b="1" dirty="0">
              <a:solidFill>
                <a:prstClr val="black"/>
              </a:solidFill>
              <a:latin typeface="Noto Sans CJK TC Bold" panose="020B0800000000000000" pitchFamily="34" charset="-120"/>
              <a:ea typeface="Noto Sans CJK TC Bold" panose="020B0800000000000000" pitchFamily="34" charset="-120"/>
              <a:cs typeface="Gen Jyuu GothicL Normal" panose="020B0202020203020207" pitchFamily="34" charset="-120"/>
            </a:endParaRPr>
          </a:p>
          <a:p>
            <a:pPr marL="88900" algn="ctr"/>
            <a:r>
              <a:rPr lang="zh-TW" altLang="en-US"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rPr>
              <a:t>實測時間</a:t>
            </a:r>
            <a:endParaRPr lang="en-US" altLang="zh-TW"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lgn="ctr"/>
            <a:endParaRPr lang="en-US" altLang="zh-TW" sz="2800" b="1" dirty="0">
              <a:solidFill>
                <a:srgbClr val="098E8E"/>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r>
              <a:rPr lang="zh-TW" altLang="en-US" sz="2800" b="1" i="0" u="none" strike="noStrike" baseline="0" dirty="0">
                <a:solidFill>
                  <a:schemeClr val="tx1"/>
                </a:solidFill>
                <a:latin typeface="微軟正黑體" panose="020B0604030504040204" pitchFamily="34" charset="-120"/>
                <a:ea typeface="微軟正黑體" panose="020B0604030504040204" pitchFamily="34" charset="-120"/>
              </a:rPr>
              <a:t>請每位同學實際測量自己穿越</a:t>
            </a:r>
            <a:r>
              <a:rPr lang="en-US" altLang="zh-TW" sz="2800" b="1" i="0" u="none" strike="noStrike" baseline="0" dirty="0">
                <a:solidFill>
                  <a:schemeClr val="tx1"/>
                </a:solidFill>
                <a:latin typeface="微軟正黑體" panose="020B0604030504040204" pitchFamily="34" charset="-120"/>
                <a:ea typeface="微軟正黑體" panose="020B0604030504040204" pitchFamily="34" charset="-120"/>
              </a:rPr>
              <a:t>1 </a:t>
            </a:r>
            <a:r>
              <a:rPr lang="zh-TW" altLang="en-US" sz="2800" b="1" i="0" u="none" strike="noStrike" baseline="0" dirty="0">
                <a:solidFill>
                  <a:schemeClr val="tx1"/>
                </a:solidFill>
                <a:latin typeface="微軟正黑體" panose="020B0604030504040204" pitchFamily="34" charset="-120"/>
                <a:ea typeface="微軟正黑體" panose="020B0604030504040204" pitchFamily="34" charset="-120"/>
              </a:rPr>
              <a:t>個車道</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marL="88900"/>
            <a:r>
              <a:rPr lang="en-US" altLang="zh-TW" sz="2400" b="1" i="0" u="none" strike="noStrike" baseline="0" dirty="0">
                <a:solidFill>
                  <a:schemeClr val="tx1"/>
                </a:solidFill>
                <a:latin typeface="微軟正黑體" panose="020B0604030504040204" pitchFamily="34" charset="-120"/>
                <a:ea typeface="微軟正黑體" panose="020B0604030504040204" pitchFamily="34" charset="-120"/>
              </a:rPr>
              <a:t>(3</a:t>
            </a:r>
            <a:r>
              <a:rPr lang="zh-TW" altLang="en-US" sz="2400" b="1" i="0" u="none" strike="noStrike" baseline="0" dirty="0">
                <a:solidFill>
                  <a:schemeClr val="tx1"/>
                </a:solidFill>
                <a:latin typeface="微軟正黑體" panose="020B0604030504040204" pitchFamily="34" charset="-120"/>
                <a:ea typeface="微軟正黑體" panose="020B0604030504040204" pitchFamily="34" charset="-120"/>
              </a:rPr>
              <a:t>公尺</a:t>
            </a:r>
            <a:r>
              <a:rPr lang="en-US" altLang="zh-TW" sz="2400" b="1" i="0" u="none" strike="noStrike" baseline="0" dirty="0">
                <a:solidFill>
                  <a:schemeClr val="tx1"/>
                </a:solidFill>
                <a:latin typeface="微軟正黑體" panose="020B0604030504040204" pitchFamily="34" charset="-120"/>
                <a:ea typeface="微軟正黑體" panose="020B0604030504040204" pitchFamily="34" charset="-120"/>
              </a:rPr>
              <a:t>)</a:t>
            </a:r>
            <a:r>
              <a:rPr lang="zh-TW" altLang="en-US" sz="2800" b="1" i="0" u="none" strike="noStrike" baseline="0" dirty="0">
                <a:solidFill>
                  <a:schemeClr val="tx1"/>
                </a:solidFill>
                <a:latin typeface="微軟正黑體" panose="020B0604030504040204" pitchFamily="34" charset="-120"/>
                <a:ea typeface="微軟正黑體" panose="020B0604030504040204" pitchFamily="34" charset="-120"/>
              </a:rPr>
              <a:t>需要花費的時間。</a:t>
            </a:r>
            <a:endParaRPr lang="en-US" altLang="zh-TW" sz="2800" b="1" dirty="0">
              <a:solidFill>
                <a:schemeClr val="tx1"/>
              </a:solidFill>
              <a:latin typeface="微軟正黑體" panose="020B0604030504040204" pitchFamily="34" charset="-120"/>
              <a:ea typeface="微軟正黑體" panose="020B0604030504040204" pitchFamily="34" charset="-120"/>
              <a:cs typeface="Gen Jyuu GothicL Normal" panose="020B0202020203020207" pitchFamily="34" charset="-120"/>
            </a:endParaRPr>
          </a:p>
          <a:p>
            <a:pPr marL="88900" algn="ctr"/>
            <a:endParaRPr lang="en-US" altLang="zh-TW" sz="2000" b="1" dirty="0">
              <a:solidFill>
                <a:prstClr val="black"/>
              </a:solidFill>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10" name="圓角矩形 27">
            <a:extLst>
              <a:ext uri="{FF2B5EF4-FFF2-40B4-BE49-F238E27FC236}">
                <a16:creationId xmlns:a16="http://schemas.microsoft.com/office/drawing/2014/main" id="{4401F3A6-2562-8AF8-6F5A-4462F541B3C3}"/>
              </a:ext>
            </a:extLst>
          </p:cNvPr>
          <p:cNvSpPr/>
          <p:nvPr/>
        </p:nvSpPr>
        <p:spPr>
          <a:xfrm>
            <a:off x="1861138" y="2090855"/>
            <a:ext cx="804230" cy="768486"/>
          </a:xfrm>
          <a:prstGeom prst="roundRect">
            <a:avLst/>
          </a:prstGeom>
          <a:solidFill>
            <a:srgbClr val="098E8E"/>
          </a:solidFill>
          <a:ln w="25400">
            <a:solidFill>
              <a:srgbClr val="098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chemeClr val="bg1"/>
                </a:solidFill>
                <a:latin typeface="Noto Sans CJK TC Bold" panose="020B0800000000000000" pitchFamily="34" charset="-120"/>
                <a:ea typeface="Noto Sans CJK TC Bold" panose="020B0800000000000000" pitchFamily="34" charset="-120"/>
                <a:cs typeface="Gen Jyuu GothicL Bold" panose="020B0602020203020207" pitchFamily="34" charset="-120"/>
              </a:rPr>
              <a:t>1</a:t>
            </a:r>
            <a:endParaRPr lang="zh-TW" altLang="en-US" sz="4000" dirty="0">
              <a:solidFill>
                <a:schemeClr val="bg1"/>
              </a:solidFill>
              <a:latin typeface="Noto Sans CJK TC Bold" panose="020B0800000000000000" pitchFamily="34" charset="-120"/>
              <a:ea typeface="Noto Sans CJK TC Bold" panose="020B0800000000000000" pitchFamily="34" charset="-120"/>
              <a:cs typeface="Gen Jyuu GothicL Bold" panose="020B0602020203020207" pitchFamily="34" charset="-120"/>
            </a:endParaRPr>
          </a:p>
        </p:txBody>
      </p:sp>
      <p:sp>
        <p:nvSpPr>
          <p:cNvPr id="2" name="圓角矩形 27">
            <a:extLst>
              <a:ext uri="{FF2B5EF4-FFF2-40B4-BE49-F238E27FC236}">
                <a16:creationId xmlns:a16="http://schemas.microsoft.com/office/drawing/2014/main" id="{3965C3B8-A67F-0A3F-E69A-2622243CA9F6}"/>
              </a:ext>
            </a:extLst>
          </p:cNvPr>
          <p:cNvSpPr/>
          <p:nvPr/>
        </p:nvSpPr>
        <p:spPr>
          <a:xfrm>
            <a:off x="5695956" y="2090855"/>
            <a:ext cx="804230" cy="768486"/>
          </a:xfrm>
          <a:prstGeom prst="roundRect">
            <a:avLst/>
          </a:prstGeom>
          <a:solidFill>
            <a:srgbClr val="098E8E"/>
          </a:solidFill>
          <a:ln w="25400">
            <a:solidFill>
              <a:srgbClr val="098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chemeClr val="bg1"/>
                </a:solidFill>
                <a:latin typeface="Noto Sans CJK TC Bold" panose="020B0800000000000000" pitchFamily="34" charset="-120"/>
                <a:ea typeface="Noto Sans CJK TC Bold" panose="020B0800000000000000" pitchFamily="34" charset="-120"/>
                <a:cs typeface="Gen Jyuu GothicL Bold" panose="020B0602020203020207" pitchFamily="34" charset="-120"/>
              </a:rPr>
              <a:t>2</a:t>
            </a:r>
            <a:endParaRPr lang="zh-TW" altLang="en-US" sz="4000" dirty="0">
              <a:solidFill>
                <a:schemeClr val="bg1"/>
              </a:solidFill>
              <a:latin typeface="Noto Sans CJK TC Bold" panose="020B0800000000000000" pitchFamily="34" charset="-120"/>
              <a:ea typeface="Noto Sans CJK TC Bold" panose="020B0800000000000000" pitchFamily="34" charset="-120"/>
              <a:cs typeface="Gen Jyuu GothicL Bold" panose="020B0602020203020207" pitchFamily="34" charset="-120"/>
            </a:endParaRPr>
          </a:p>
        </p:txBody>
      </p:sp>
      <p:sp>
        <p:nvSpPr>
          <p:cNvPr id="4" name="圓角矩形 27">
            <a:extLst>
              <a:ext uri="{FF2B5EF4-FFF2-40B4-BE49-F238E27FC236}">
                <a16:creationId xmlns:a16="http://schemas.microsoft.com/office/drawing/2014/main" id="{1CAF1142-8535-A827-4239-F9EACAB62479}"/>
              </a:ext>
            </a:extLst>
          </p:cNvPr>
          <p:cNvSpPr/>
          <p:nvPr/>
        </p:nvSpPr>
        <p:spPr>
          <a:xfrm>
            <a:off x="9534490" y="2090855"/>
            <a:ext cx="804230" cy="768486"/>
          </a:xfrm>
          <a:prstGeom prst="roundRect">
            <a:avLst/>
          </a:prstGeom>
          <a:solidFill>
            <a:srgbClr val="098E8E"/>
          </a:solidFill>
          <a:ln w="25400">
            <a:solidFill>
              <a:srgbClr val="098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chemeClr val="bg1"/>
                </a:solidFill>
                <a:latin typeface="Noto Sans CJK TC Bold" panose="020B0800000000000000" pitchFamily="34" charset="-120"/>
                <a:ea typeface="Noto Sans CJK TC Bold" panose="020B0800000000000000" pitchFamily="34" charset="-120"/>
                <a:cs typeface="Gen Jyuu GothicL Bold" panose="020B0602020203020207" pitchFamily="34" charset="-120"/>
              </a:rPr>
              <a:t>3</a:t>
            </a:r>
            <a:endParaRPr lang="zh-TW" altLang="en-US" sz="4000" dirty="0">
              <a:solidFill>
                <a:schemeClr val="bg1"/>
              </a:solidFill>
              <a:latin typeface="Noto Sans CJK TC Bold" panose="020B0800000000000000" pitchFamily="34" charset="-120"/>
              <a:ea typeface="Noto Sans CJK TC Bold" panose="020B0800000000000000" pitchFamily="34" charset="-120"/>
              <a:cs typeface="Gen Jyuu GothicL Bold" panose="020B0602020203020207" pitchFamily="34" charset="-120"/>
            </a:endParaRPr>
          </a:p>
        </p:txBody>
      </p:sp>
    </p:spTree>
    <p:extLst>
      <p:ext uri="{BB962C8B-B14F-4D97-AF65-F5344CB8AC3E}">
        <p14:creationId xmlns:p14="http://schemas.microsoft.com/office/powerpoint/2010/main" val="841439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lgGrid">
          <a:fgClr>
            <a:srgbClr val="E2F7FA"/>
          </a:fgClr>
          <a:bgClr>
            <a:schemeClr val="bg1"/>
          </a:bgClr>
        </a:pattFill>
        <a:effectLst/>
      </p:bgPr>
    </p:bg>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F58E946C-C5B6-C8E6-C238-23F05FFFFC86}"/>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發展活動│活動三：過馬路看秒數</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12" name="群組 11">
            <a:extLst>
              <a:ext uri="{FF2B5EF4-FFF2-40B4-BE49-F238E27FC236}">
                <a16:creationId xmlns:a16="http://schemas.microsoft.com/office/drawing/2014/main" id="{1A35B601-8D7A-4015-2F00-C101594FFE26}"/>
              </a:ext>
            </a:extLst>
          </p:cNvPr>
          <p:cNvGrpSpPr/>
          <p:nvPr/>
        </p:nvGrpSpPr>
        <p:grpSpPr>
          <a:xfrm>
            <a:off x="2150076" y="1960668"/>
            <a:ext cx="7327995" cy="4427775"/>
            <a:chOff x="2150076" y="1960668"/>
            <a:chExt cx="7327995" cy="4427775"/>
          </a:xfrm>
        </p:grpSpPr>
        <p:sp>
          <p:nvSpPr>
            <p:cNvPr id="9" name="矩形 8">
              <a:extLst>
                <a:ext uri="{FF2B5EF4-FFF2-40B4-BE49-F238E27FC236}">
                  <a16:creationId xmlns:a16="http://schemas.microsoft.com/office/drawing/2014/main" id="{BCF01795-8D41-6520-F62D-9431AF0E75F1}"/>
                </a:ext>
              </a:extLst>
            </p:cNvPr>
            <p:cNvSpPr/>
            <p:nvPr/>
          </p:nvSpPr>
          <p:spPr>
            <a:xfrm>
              <a:off x="2150076" y="1960668"/>
              <a:ext cx="7327995" cy="44277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D15A6B6E-3EDD-6BD1-53EC-D273FC3AD9AE}"/>
                </a:ext>
              </a:extLst>
            </p:cNvPr>
            <p:cNvSpPr txBox="1"/>
            <p:nvPr/>
          </p:nvSpPr>
          <p:spPr>
            <a:xfrm>
              <a:off x="2578002" y="2173228"/>
              <a:ext cx="6496332" cy="4150239"/>
            </a:xfrm>
            <a:prstGeom prst="rect">
              <a:avLst/>
            </a:prstGeom>
            <a:noFill/>
          </p:spPr>
          <p:txBody>
            <a:bodyPr wrap="square">
              <a:spAutoFit/>
            </a:bodyPr>
            <a:lstStyle/>
            <a:p>
              <a:pPr lvl="0">
                <a:lnSpc>
                  <a:spcPts val="4000"/>
                </a:lnSpc>
              </a:pPr>
              <a:r>
                <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我們穿越一個車道大約需要</a:t>
              </a:r>
              <a:r>
                <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3-5</a:t>
              </a:r>
              <a:r>
                <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秒鐘，</a:t>
              </a:r>
              <a:endPar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sym typeface="Wingdings 2" panose="05020102010507070707" pitchFamily="18" charset="2"/>
              </a:endParaRPr>
            </a:p>
            <a:p>
              <a:pPr lvl="0">
                <a:lnSpc>
                  <a:spcPts val="4000"/>
                </a:lnSpc>
              </a:pPr>
              <a:r>
                <a:rPr lang="zh-TW" altLang="en-US" sz="2800" dirty="0">
                  <a:solidFill>
                    <a:prstClr val="black"/>
                  </a:solidFill>
                  <a:latin typeface="微軟正黑體" panose="020B0604030504040204" pitchFamily="34" charset="-120"/>
                  <a:ea typeface="微軟正黑體" panose="020B0604030504040204" pitchFamily="34" charset="-120"/>
                </a:rPr>
                <a:t>知道自己穿越一個車道所需要的時間後，</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nSpc>
                  <a:spcPts val="4000"/>
                </a:lnSpc>
              </a:pPr>
              <a:r>
                <a:rPr lang="zh-TW" altLang="en-US" sz="2800" b="1" dirty="0">
                  <a:solidFill>
                    <a:srgbClr val="098E8E"/>
                  </a:solidFill>
                  <a:latin typeface="微軟正黑體" panose="020B0604030504040204" pitchFamily="34" charset="-120"/>
                  <a:ea typeface="微軟正黑體" panose="020B0604030504040204" pitchFamily="34" charset="-120"/>
                </a:rPr>
                <a:t>穿越道路前</a:t>
              </a:r>
              <a:r>
                <a:rPr lang="zh-TW" altLang="en-US" sz="2800" dirty="0">
                  <a:solidFill>
                    <a:prstClr val="black"/>
                  </a:solidFill>
                  <a:latin typeface="微軟正黑體" panose="020B0604030504040204" pitchFamily="34" charset="-120"/>
                  <a:ea typeface="微軟正黑體" panose="020B0604030504040204" pitchFamily="34" charset="-120"/>
                </a:rPr>
                <a:t>，</a:t>
              </a:r>
              <a:r>
                <a:rPr lang="zh-TW" altLang="en-US" sz="2800" b="1" dirty="0">
                  <a:solidFill>
                    <a:srgbClr val="098E8E"/>
                  </a:solidFill>
                  <a:latin typeface="微軟正黑體" panose="020B0604030504040204" pitchFamily="34" charset="-120"/>
                  <a:ea typeface="微軟正黑體" panose="020B0604030504040204" pitchFamily="34" charset="-120"/>
                </a:rPr>
                <a:t>先查看車道的數量</a:t>
              </a:r>
              <a:r>
                <a:rPr lang="zh-TW" altLang="en-US" sz="2800" dirty="0">
                  <a:solidFill>
                    <a:prstClr val="black"/>
                  </a:solidFill>
                  <a:latin typeface="微軟正黑體" panose="020B0604030504040204" pitchFamily="34" charset="-120"/>
                  <a:ea typeface="微軟正黑體" panose="020B0604030504040204" pitchFamily="34" charset="-120"/>
                </a:rPr>
                <a:t>，</a:t>
              </a:r>
            </a:p>
            <a:p>
              <a:pPr lvl="0">
                <a:lnSpc>
                  <a:spcPts val="4000"/>
                </a:lnSpc>
              </a:pPr>
              <a:r>
                <a:rPr lang="zh-TW" altLang="en-US" sz="2800" b="1" dirty="0">
                  <a:solidFill>
                    <a:srgbClr val="098E8E"/>
                  </a:solidFill>
                  <a:latin typeface="微軟正黑體" panose="020B0604030504040204" pitchFamily="34" charset="-120"/>
                  <a:ea typeface="微軟正黑體" panose="020B0604030504040204" pitchFamily="34" charset="-120"/>
                </a:rPr>
                <a:t>快速計算穿越道路所需要的秒數</a:t>
              </a:r>
              <a:r>
                <a:rPr lang="zh-TW" altLang="en-US" sz="2800" dirty="0">
                  <a:solidFill>
                    <a:prstClr val="black"/>
                  </a:solidFill>
                  <a:latin typeface="微軟正黑體" panose="020B0604030504040204" pitchFamily="34" charset="-120"/>
                  <a:ea typeface="微軟正黑體" panose="020B0604030504040204" pitchFamily="34" charset="-120"/>
                </a:rPr>
                <a:t>。</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nSpc>
                  <a:spcPts val="4000"/>
                </a:lnSpc>
              </a:pPr>
              <a:endPar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lvl="0">
                <a:lnSpc>
                  <a:spcPts val="4000"/>
                </a:lnSpc>
              </a:pPr>
              <a:r>
                <a:rPr lang="zh-TW" altLang="en-US" sz="2800" dirty="0">
                  <a:solidFill>
                    <a:prstClr val="black"/>
                  </a:solidFill>
                  <a:latin typeface="微軟正黑體" panose="020B0604030504040204" pitchFamily="34" charset="-120"/>
                  <a:ea typeface="微軟正黑體" panose="020B0604030504040204" pitchFamily="34" charset="-120"/>
                </a:rPr>
                <a:t>評估自己穿越道路所需要的時間，</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nSpc>
                  <a:spcPts val="4000"/>
                </a:lnSpc>
              </a:pPr>
              <a:r>
                <a:rPr lang="zh-TW" altLang="en-US" sz="2800" b="1" dirty="0">
                  <a:solidFill>
                    <a:srgbClr val="098E8E"/>
                  </a:solidFill>
                  <a:latin typeface="微軟正黑體" panose="020B0604030504040204" pitchFamily="34" charset="-120"/>
                  <a:ea typeface="微軟正黑體" panose="020B0604030504040204" pitchFamily="34" charset="-120"/>
                </a:rPr>
                <a:t>讓自己更有餘裕的時間</a:t>
              </a:r>
              <a:r>
                <a:rPr lang="zh-TW" altLang="en-US" sz="2800" dirty="0">
                  <a:solidFill>
                    <a:prstClr val="black"/>
                  </a:solidFill>
                  <a:latin typeface="微軟正黑體" panose="020B0604030504040204" pitchFamily="34" charset="-120"/>
                  <a:ea typeface="微軟正黑體" panose="020B0604030504040204" pitchFamily="34" charset="-120"/>
                </a:rPr>
                <a:t>穿越道路，</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nSpc>
                  <a:spcPts val="4000"/>
                </a:lnSpc>
              </a:pPr>
              <a:r>
                <a:rPr lang="zh-TW" altLang="en-US" sz="2800" dirty="0">
                  <a:solidFill>
                    <a:prstClr val="black"/>
                  </a:solidFill>
                  <a:latin typeface="微軟正黑體" panose="020B0604030504040204" pitchFamily="34" charset="-120"/>
                  <a:ea typeface="微軟正黑體" panose="020B0604030504040204" pitchFamily="34" charset="-120"/>
                </a:rPr>
                <a:t>避免倉促穿越而發生意外。</a:t>
              </a:r>
              <a:endPar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
        <p:nvSpPr>
          <p:cNvPr id="7" name="圓角矩形圖說文字 1">
            <a:extLst>
              <a:ext uri="{FF2B5EF4-FFF2-40B4-BE49-F238E27FC236}">
                <a16:creationId xmlns:a16="http://schemas.microsoft.com/office/drawing/2014/main" id="{D90364AE-2DA6-2723-CCAA-6B1C03D58DE9}"/>
              </a:ext>
            </a:extLst>
          </p:cNvPr>
          <p:cNvSpPr/>
          <p:nvPr/>
        </p:nvSpPr>
        <p:spPr>
          <a:xfrm>
            <a:off x="679449" y="621846"/>
            <a:ext cx="10833101" cy="1338822"/>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如果準備通過</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 </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個車道時，你看到小綠人剩下</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15 </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秒的時間，你會通過嗎？為什麼？</a:t>
            </a:r>
          </a:p>
        </p:txBody>
      </p:sp>
    </p:spTree>
    <p:extLst>
      <p:ext uri="{BB962C8B-B14F-4D97-AF65-F5344CB8AC3E}">
        <p14:creationId xmlns:p14="http://schemas.microsoft.com/office/powerpoint/2010/main" val="287378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C4E05420-579B-DD15-2EA9-0B1FCD708E2E}"/>
              </a:ext>
            </a:extLst>
          </p:cNvPr>
          <p:cNvSpPr txBox="1"/>
          <p:nvPr/>
        </p:nvSpPr>
        <p:spPr>
          <a:xfrm>
            <a:off x="8686801" y="132287"/>
            <a:ext cx="3505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統整活動│活動四：回顧與統整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圓角矩形圖說文字 1">
            <a:extLst>
              <a:ext uri="{FF2B5EF4-FFF2-40B4-BE49-F238E27FC236}">
                <a16:creationId xmlns:a16="http://schemas.microsoft.com/office/drawing/2014/main" id="{625FA9E9-1DDC-D018-FCCD-E004F0AB78C4}"/>
              </a:ext>
            </a:extLst>
          </p:cNvPr>
          <p:cNvSpPr/>
          <p:nvPr/>
        </p:nvSpPr>
        <p:spPr>
          <a:xfrm>
            <a:off x="692546" y="1074956"/>
            <a:ext cx="11004616" cy="1391589"/>
          </a:xfrm>
          <a:prstGeom prst="wedgeRoundRectCallout">
            <a:avLst>
              <a:gd name="adj1" fmla="val 27960"/>
              <a:gd name="adj2" fmla="val 47415"/>
              <a:gd name="adj3" fmla="val 16667"/>
            </a:avLst>
          </a:prstGeom>
          <a:noFill/>
          <a:ln>
            <a:noFill/>
          </a:ln>
          <a:effectLst/>
        </p:spPr>
        <p:style>
          <a:lnRef idx="1">
            <a:schemeClr val="accent5"/>
          </a:lnRef>
          <a:fillRef idx="2">
            <a:schemeClr val="accent5"/>
          </a:fillRef>
          <a:effectRef idx="1">
            <a:schemeClr val="accent5"/>
          </a:effectRef>
          <a:fontRef idx="minor">
            <a:schemeClr val="dk1"/>
          </a:fontRef>
        </p:style>
        <p:txBody>
          <a:bodyPr tIns="108000" rtlCol="0" anchor="ctr" anchorCtr="0"/>
          <a:lstStyle/>
          <a:p>
            <a:pPr marL="571500" marR="0" lvl="0" indent="-571500" algn="l" defTabSz="914400" rtl="0" eaLnBrk="1" fontAlgn="auto" latinLnBrk="0" hangingPunct="1">
              <a:lnSpc>
                <a:spcPts val="4000"/>
              </a:lnSpc>
              <a:spcBef>
                <a:spcPts val="1000"/>
              </a:spcBef>
              <a:spcAft>
                <a:spcPts val="0"/>
              </a:spcAft>
              <a:buClrTx/>
              <a:buSzTx/>
              <a:buFont typeface="Wingdings" panose="05000000000000000000" pitchFamily="2" charset="2"/>
              <a:buChar char="l"/>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每人以</a:t>
            </a:r>
            <a:r>
              <a:rPr kumimoji="0" lang="zh-TW" altLang="en-US" sz="36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一分鐘</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的時間，</a:t>
            </a:r>
            <a:r>
              <a:rPr kumimoji="0" lang="zh-TW" altLang="en-US" sz="36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回想</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這節課學到哪些內容。</a:t>
            </a:r>
            <a:endParaRPr lang="en-US" altLang="zh-TW" sz="3600" b="1" noProof="0" dirty="0">
              <a:solidFill>
                <a:prstClr val="black"/>
              </a:solidFill>
              <a:latin typeface="微軟正黑體" panose="020B0604030504040204" pitchFamily="34" charset="-120"/>
              <a:ea typeface="微軟正黑體" panose="020B0604030504040204" pitchFamily="34" charset="-120"/>
            </a:endParaRPr>
          </a:p>
          <a:p>
            <a:pPr marL="571500" marR="0" lvl="0" indent="-571500" algn="l" defTabSz="914400" rtl="0" eaLnBrk="1" fontAlgn="auto" latinLnBrk="0" hangingPunct="1">
              <a:lnSpc>
                <a:spcPts val="4000"/>
              </a:lnSpc>
              <a:spcBef>
                <a:spcPts val="1000"/>
              </a:spcBef>
              <a:spcAft>
                <a:spcPts val="0"/>
              </a:spcAft>
              <a:buClr>
                <a:schemeClr val="tx1"/>
              </a:buClr>
              <a:buSzTx/>
              <a:buFont typeface="Wingdings" panose="05000000000000000000" pitchFamily="2" charset="2"/>
              <a:buChar char="l"/>
              <a:tabLst/>
              <a:defRPr/>
            </a:pPr>
            <a:r>
              <a:rPr kumimoji="0" lang="zh-TW" altLang="en-US" sz="36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兩兩一組</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，互相</a:t>
            </a:r>
            <a:r>
              <a:rPr kumimoji="0" lang="zh-TW" altLang="en-US" sz="36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分享</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這節課學到的內容。</a:t>
            </a:r>
          </a:p>
        </p:txBody>
      </p:sp>
    </p:spTree>
    <p:extLst>
      <p:ext uri="{BB962C8B-B14F-4D97-AF65-F5344CB8AC3E}">
        <p14:creationId xmlns:p14="http://schemas.microsoft.com/office/powerpoint/2010/main" val="2762490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9BD2AC8-D780-0367-CD48-80C70BFC1372}"/>
              </a:ext>
            </a:extLst>
          </p:cNvPr>
          <p:cNvSpPr txBox="1"/>
          <p:nvPr/>
        </p:nvSpPr>
        <p:spPr>
          <a:xfrm>
            <a:off x="4235768" y="947344"/>
            <a:ext cx="7416653" cy="4102149"/>
          </a:xfrm>
          <a:prstGeom prst="rect">
            <a:avLst/>
          </a:prstGeom>
          <a:noFill/>
          <a:ln>
            <a:noFill/>
          </a:ln>
        </p:spPr>
        <p:txBody>
          <a:bodyPr wrap="square">
            <a:spAutoFit/>
          </a:bodyPr>
          <a:lstStyle/>
          <a:p>
            <a:pPr marL="457200" marR="0" lvl="0" indent="-457200" algn="l" defTabSz="914400" rtl="0" eaLnBrk="1" fontAlgn="auto" latinLnBrk="0" hangingPunct="1">
              <a:lnSpc>
                <a:spcPts val="3500"/>
              </a:lnSpc>
              <a:spcBef>
                <a:spcPts val="0"/>
              </a:spcBef>
              <a:spcAft>
                <a:spcPts val="0"/>
              </a:spcAft>
              <a:buClr>
                <a:srgbClr val="098E8E"/>
              </a:buClr>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每個人都要</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遵守交通規則</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，這是</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保障自己和他人安全</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的行為，如果有人不遵守規則，可能會造成自己和他人的危險。</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ts val="3500"/>
              </a:lnSpc>
              <a:spcBef>
                <a:spcPts val="0"/>
              </a:spcBef>
              <a:spcAft>
                <a:spcPts val="0"/>
              </a:spcAft>
              <a:buClr>
                <a:srgbClr val="098E8E"/>
              </a:buClr>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穿越道路時，行人</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遵循的優先順序</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是</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交通指揮人員的指揮→行人專用號誌</a:t>
            </a: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小綠人燈</a:t>
            </a: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→行車管制號誌</a:t>
            </a: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紅綠燈</a:t>
            </a:r>
            <a:r>
              <a:rPr lang="en-US" altLang="zh-TW" sz="2800" b="1" dirty="0">
                <a:solidFill>
                  <a:prstClr val="black"/>
                </a:solidFill>
                <a:latin typeface="微軟正黑體" panose="020B0604030504040204" pitchFamily="34" charset="-120"/>
                <a:ea typeface="微軟正黑體" panose="020B0604030504040204" pitchFamily="34" charset="-120"/>
              </a:rPr>
              <a: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ts val="3500"/>
              </a:lnSpc>
              <a:spcBef>
                <a:spcPts val="0"/>
              </a:spcBef>
              <a:spcAft>
                <a:spcPts val="0"/>
              </a:spcAft>
              <a:buClr>
                <a:srgbClr val="098E8E"/>
              </a:buClr>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評估自己穿越道路所需要的時間，讓自己</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更有餘裕的時間穿越道路</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，避免倉促穿越而發生意外。</a:t>
            </a:r>
          </a:p>
        </p:txBody>
      </p:sp>
      <p:sp>
        <p:nvSpPr>
          <p:cNvPr id="2" name="文字方塊 1">
            <a:extLst>
              <a:ext uri="{FF2B5EF4-FFF2-40B4-BE49-F238E27FC236}">
                <a16:creationId xmlns:a16="http://schemas.microsoft.com/office/drawing/2014/main" id="{4E06B2E9-3EE5-2C7D-5D19-EACEC6002B22}"/>
              </a:ext>
            </a:extLst>
          </p:cNvPr>
          <p:cNvSpPr txBox="1"/>
          <p:nvPr/>
        </p:nvSpPr>
        <p:spPr>
          <a:xfrm>
            <a:off x="8686801" y="132287"/>
            <a:ext cx="3505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統整活動│活動四：回顧與統整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E6AC9D8B-AEF1-C22F-D249-690BCAE28F14}"/>
              </a:ext>
            </a:extLst>
          </p:cNvPr>
          <p:cNvSpPr txBox="1"/>
          <p:nvPr/>
        </p:nvSpPr>
        <p:spPr>
          <a:xfrm>
            <a:off x="3385750" y="5221937"/>
            <a:ext cx="8493211" cy="1077218"/>
          </a:xfrm>
          <a:prstGeom prst="rect">
            <a:avLst/>
          </a:prstGeom>
          <a:noFill/>
        </p:spPr>
        <p:txBody>
          <a:bodyPr wrap="square">
            <a:spAutoFit/>
          </a:bodyPr>
          <a:lstStyle/>
          <a:p>
            <a:pPr lvl="0">
              <a:defRPr/>
            </a:pPr>
            <a:r>
              <a:rPr lang="zh-TW" altLang="en-US" sz="3200" b="1" dirty="0">
                <a:solidFill>
                  <a:srgbClr val="098E8E"/>
                </a:solidFill>
                <a:latin typeface="微軟正黑體" panose="020B0604030504040204" pitchFamily="34" charset="-120"/>
                <a:ea typeface="微軟正黑體" panose="020B0604030504040204" pitchFamily="34" charset="-120"/>
              </a:rPr>
              <a:t>過馬路前還需要評估其他外在因素</a:t>
            </a:r>
            <a:r>
              <a:rPr lang="en-US" altLang="zh-TW" sz="3200" b="1" dirty="0">
                <a:solidFill>
                  <a:srgbClr val="098E8E"/>
                </a:solidFill>
                <a:latin typeface="微軟正黑體" panose="020B0604030504040204" pitchFamily="34" charset="-120"/>
                <a:ea typeface="微軟正黑體" panose="020B0604030504040204" pitchFamily="34" charset="-120"/>
              </a:rPr>
              <a:t>(</a:t>
            </a:r>
            <a:r>
              <a:rPr lang="zh-TW" altLang="en-US" sz="3200" b="1" dirty="0">
                <a:solidFill>
                  <a:srgbClr val="098E8E"/>
                </a:solidFill>
                <a:latin typeface="微軟正黑體" panose="020B0604030504040204" pitchFamily="34" charset="-120"/>
                <a:ea typeface="微軟正黑體" panose="020B0604030504040204" pitchFamily="34" charset="-120"/>
              </a:rPr>
              <a:t>例如：有沒有車輛要通過）再決定要不要穿越。</a:t>
            </a:r>
          </a:p>
        </p:txBody>
      </p:sp>
    </p:spTree>
    <p:extLst>
      <p:ext uri="{BB962C8B-B14F-4D97-AF65-F5344CB8AC3E}">
        <p14:creationId xmlns:p14="http://schemas.microsoft.com/office/powerpoint/2010/main" val="42329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806C5085-95C7-95F3-E42B-8766CA08643D}"/>
              </a:ext>
            </a:extLst>
          </p:cNvPr>
          <p:cNvSpPr/>
          <p:nvPr/>
        </p:nvSpPr>
        <p:spPr>
          <a:xfrm>
            <a:off x="3088888" y="1285461"/>
            <a:ext cx="5977053" cy="2327534"/>
          </a:xfrm>
          <a:prstGeom prst="wedgeRoundRectCallout">
            <a:avLst>
              <a:gd name="adj1" fmla="val -7388"/>
              <a:gd name="adj2" fmla="val 90418"/>
              <a:gd name="adj3" fmla="val 16667"/>
            </a:avLst>
          </a:prstGeom>
          <a:solidFill>
            <a:srgbClr val="EBF9F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2D6D01E0-A2BC-ED38-127E-4EE4C51EB746}"/>
              </a:ext>
            </a:extLst>
          </p:cNvPr>
          <p:cNvSpPr txBox="1"/>
          <p:nvPr/>
        </p:nvSpPr>
        <p:spPr>
          <a:xfrm>
            <a:off x="4010181" y="1725953"/>
            <a:ext cx="4134465" cy="1446550"/>
          </a:xfrm>
          <a:prstGeom prst="rect">
            <a:avLst/>
          </a:prstGeom>
          <a:noFill/>
        </p:spPr>
        <p:txBody>
          <a:bodyPr wrap="none" rtlCol="0">
            <a:spAutoFit/>
          </a:bodyPr>
          <a:lstStyle/>
          <a:p>
            <a:pPr lvl="0" algn="ctr"/>
            <a:r>
              <a:rPr lang="zh-TW" altLang="en-US" sz="4400" b="1" dirty="0">
                <a:solidFill>
                  <a:prstClr val="black"/>
                </a:solidFill>
                <a:latin typeface="微軟正黑體" panose="020B0604030504040204" pitchFamily="34" charset="-120"/>
                <a:ea typeface="微軟正黑體" panose="020B0604030504040204" pitchFamily="34" charset="-120"/>
              </a:rPr>
              <a:t>第四節</a:t>
            </a:r>
          </a:p>
          <a:p>
            <a:pPr lvl="0" algn="ctr"/>
            <a:r>
              <a:rPr lang="zh-TW" altLang="en-US" sz="4400" b="1" dirty="0">
                <a:solidFill>
                  <a:prstClr val="black"/>
                </a:solidFill>
                <a:latin typeface="微軟正黑體" panose="020B0604030504040204" pitchFamily="34" charset="-120"/>
                <a:ea typeface="微軟正黑體" panose="020B0604030504040204" pitchFamily="34" charset="-120"/>
              </a:rPr>
              <a:t>穿越道路停看聽</a:t>
            </a:r>
          </a:p>
        </p:txBody>
      </p:sp>
    </p:spTree>
    <p:extLst>
      <p:ext uri="{BB962C8B-B14F-4D97-AF65-F5344CB8AC3E}">
        <p14:creationId xmlns:p14="http://schemas.microsoft.com/office/powerpoint/2010/main" val="306427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2" name="文字方塊 1">
            <a:extLst>
              <a:ext uri="{FF2B5EF4-FFF2-40B4-BE49-F238E27FC236}">
                <a16:creationId xmlns:a16="http://schemas.microsoft.com/office/drawing/2014/main" id="{5141961D-A169-683C-5CFC-D83E9652F669}"/>
              </a:ext>
            </a:extLst>
          </p:cNvPr>
          <p:cNvSpPr txBox="1"/>
          <p:nvPr/>
        </p:nvSpPr>
        <p:spPr>
          <a:xfrm>
            <a:off x="8711514" y="132287"/>
            <a:ext cx="3480486" cy="2878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引起動機│活動一：這樣穿越道路可以嗎？</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5">
            <a:extLst>
              <a:ext uri="{FF2B5EF4-FFF2-40B4-BE49-F238E27FC236}">
                <a16:creationId xmlns:a16="http://schemas.microsoft.com/office/drawing/2014/main" id="{E3FFF8FF-A004-CCDB-5386-5570ECAB4B71}"/>
              </a:ext>
            </a:extLst>
          </p:cNvPr>
          <p:cNvSpPr/>
          <p:nvPr/>
        </p:nvSpPr>
        <p:spPr>
          <a:xfrm>
            <a:off x="6969211" y="1247172"/>
            <a:ext cx="4629900" cy="4375152"/>
          </a:xfrm>
          <a:prstGeom prst="wedgeRoundRectCallout">
            <a:avLst>
              <a:gd name="adj1" fmla="val 12158"/>
              <a:gd name="adj2" fmla="val 46956"/>
              <a:gd name="adj3" fmla="val 16667"/>
            </a:avLst>
          </a:prstGeom>
          <a:solidFill>
            <a:srgbClr val="E2F7FA"/>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假日時，</a:t>
            </a: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小蘋果</a:t>
            </a:r>
            <a:r>
              <a:rPr kumimoji="0" lang="zh-TW" altLang="en-US" sz="28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和</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爸爸去學校運動，運動完，走在回家的路上，爸爸突然覺得肚子好餓，看到對面的麵包店，想去買個麵包補充體力</a:t>
            </a:r>
            <a:r>
              <a:rPr lang="zh-TW" altLang="en-US" sz="2800" b="1" dirty="0">
                <a:solidFill>
                  <a:prstClr val="black"/>
                </a:solidFill>
                <a:latin typeface="微軟正黑體" panose="020B0604030504040204" pitchFamily="34" charset="-120"/>
                <a:ea typeface="微軟正黑體" panose="020B0604030504040204" pitchFamily="34" charset="-120"/>
              </a:rPr>
              <a:t>。</a:t>
            </a:r>
            <a:endParaRPr lang="en-US" altLang="zh-TW" sz="2800" b="1" dirty="0">
              <a:solidFill>
                <a:prstClr val="black"/>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正想衝過馬路時，</a:t>
            </a: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小蘋果</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叫住爸爸，並說：「不可以穿越馬路</a:t>
            </a:r>
            <a:r>
              <a:rPr lang="zh-TW" altLang="en-US" sz="2800" b="1" dirty="0">
                <a:solidFill>
                  <a:prstClr val="black"/>
                </a:solidFill>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51491118-C37D-C328-0C95-A4CB0CE5EB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4471" y="4891303"/>
            <a:ext cx="1179264" cy="1834410"/>
          </a:xfrm>
          <a:prstGeom prst="rect">
            <a:avLst/>
          </a:prstGeom>
        </p:spPr>
      </p:pic>
      <p:pic>
        <p:nvPicPr>
          <p:cNvPr id="7" name="圖片 6">
            <a:extLst>
              <a:ext uri="{FF2B5EF4-FFF2-40B4-BE49-F238E27FC236}">
                <a16:creationId xmlns:a16="http://schemas.microsoft.com/office/drawing/2014/main" id="{C8262E18-5BBC-EFAE-0A34-4C043BDFA8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2183" y="1464910"/>
            <a:ext cx="6210844" cy="3015909"/>
          </a:xfrm>
          <a:prstGeom prst="rect">
            <a:avLst/>
          </a:prstGeom>
          <a:effectLst>
            <a:outerShdw blurRad="50800" dist="38100" dir="2700000" algn="tl" rotWithShape="0">
              <a:prstClr val="black">
                <a:alpha val="40000"/>
              </a:prstClr>
            </a:outerShdw>
          </a:effectLst>
        </p:spPr>
      </p:pic>
      <p:sp>
        <p:nvSpPr>
          <p:cNvPr id="9" name="矩形 8">
            <a:extLst>
              <a:ext uri="{FF2B5EF4-FFF2-40B4-BE49-F238E27FC236}">
                <a16:creationId xmlns:a16="http://schemas.microsoft.com/office/drawing/2014/main" id="{8BD54EE6-99B8-A017-77FB-3108A6FA6A49}"/>
              </a:ext>
            </a:extLst>
          </p:cNvPr>
          <p:cNvSpPr/>
          <p:nvPr/>
        </p:nvSpPr>
        <p:spPr>
          <a:xfrm>
            <a:off x="432184" y="4480819"/>
            <a:ext cx="6210845" cy="1225292"/>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zh-TW" altLang="en-US" sz="3200" b="1" i="0" u="none" strike="noStrike" baseline="0" dirty="0">
                <a:latin typeface="微軟正黑體" panose="020B0604030504040204" pitchFamily="34" charset="-120"/>
                <a:ea typeface="微軟正黑體" panose="020B0604030504040204" pitchFamily="34" charset="-120"/>
              </a:rPr>
              <a:t>小蘋果為什麼要叫住爸爸，</a:t>
            </a:r>
            <a:endParaRPr lang="en-US" altLang="zh-TW" sz="3200" b="1" i="0" u="none" strike="noStrike" baseline="0" dirty="0">
              <a:latin typeface="微軟正黑體" panose="020B0604030504040204" pitchFamily="34" charset="-120"/>
              <a:ea typeface="微軟正黑體" panose="020B0604030504040204" pitchFamily="34" charset="-120"/>
            </a:endParaRPr>
          </a:p>
          <a:p>
            <a:pPr algn="l"/>
            <a:r>
              <a:rPr lang="zh-TW" altLang="en-US" sz="3200" b="1" i="0" u="none" strike="noStrike" baseline="0" dirty="0">
                <a:latin typeface="微軟正黑體" panose="020B0604030504040204" pitchFamily="34" charset="-120"/>
                <a:ea typeface="微軟正黑體" panose="020B0604030504040204" pitchFamily="34" charset="-120"/>
              </a:rPr>
              <a:t>阻止爸爸過馬路呢？</a:t>
            </a:r>
            <a:endParaRPr lang="zh-TW" altLang="en-US" sz="3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343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2" name="文字方塊 1">
            <a:extLst>
              <a:ext uri="{FF2B5EF4-FFF2-40B4-BE49-F238E27FC236}">
                <a16:creationId xmlns:a16="http://schemas.microsoft.com/office/drawing/2014/main" id="{5141961D-A169-683C-5CFC-D83E9652F669}"/>
              </a:ext>
            </a:extLst>
          </p:cNvPr>
          <p:cNvSpPr txBox="1"/>
          <p:nvPr/>
        </p:nvSpPr>
        <p:spPr>
          <a:xfrm>
            <a:off x="8711514" y="132287"/>
            <a:ext cx="3480486" cy="2878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引起動機│活動一：這樣穿越道路可以嗎？</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1BB717A1-8EA2-9734-8B50-28CF7F684C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0543" y="1247173"/>
            <a:ext cx="6134127" cy="4375152"/>
          </a:xfrm>
          <a:prstGeom prst="rect">
            <a:avLst/>
          </a:prstGeom>
          <a:effectLst>
            <a:outerShdw blurRad="50800" dist="38100" dir="2700000" algn="tl" rotWithShape="0">
              <a:prstClr val="black">
                <a:alpha val="40000"/>
              </a:prstClr>
            </a:outerShdw>
          </a:effectLst>
        </p:spPr>
      </p:pic>
      <p:sp>
        <p:nvSpPr>
          <p:cNvPr id="4" name="圓角矩形圖說文字 5">
            <a:extLst>
              <a:ext uri="{FF2B5EF4-FFF2-40B4-BE49-F238E27FC236}">
                <a16:creationId xmlns:a16="http://schemas.microsoft.com/office/drawing/2014/main" id="{E3FFF8FF-A004-CCDB-5386-5570ECAB4B71}"/>
              </a:ext>
            </a:extLst>
          </p:cNvPr>
          <p:cNvSpPr/>
          <p:nvPr/>
        </p:nvSpPr>
        <p:spPr>
          <a:xfrm>
            <a:off x="6969211" y="1247172"/>
            <a:ext cx="4629900" cy="4375152"/>
          </a:xfrm>
          <a:prstGeom prst="wedgeRoundRectCallout">
            <a:avLst>
              <a:gd name="adj1" fmla="val 12158"/>
              <a:gd name="adj2" fmla="val 46956"/>
              <a:gd name="adj3" fmla="val 16667"/>
            </a:avLst>
          </a:prstGeom>
          <a:solidFill>
            <a:srgbClr val="E2F7FA"/>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假日時，</a:t>
            </a: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小蘋果</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和爸爸去學校運動，運動完，走在回家的路上，爸爸突然覺得肚子好餓，看到對面的麵包店，想去買個麵包補充體力。</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正想衝過馬路時，</a:t>
            </a:r>
            <a:r>
              <a:rPr kumimoji="0" lang="zh-TW" altLang="en-US"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小蘋果</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叫住爸爸，並說：「不可以穿越馬路！」</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a:extLst>
              <a:ext uri="{FF2B5EF4-FFF2-40B4-BE49-F238E27FC236}">
                <a16:creationId xmlns:a16="http://schemas.microsoft.com/office/drawing/2014/main" id="{51491118-C37D-C328-0C95-A4CB0CE5E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4471" y="4891303"/>
            <a:ext cx="1179264" cy="1834410"/>
          </a:xfrm>
          <a:prstGeom prst="rect">
            <a:avLst/>
          </a:prstGeom>
        </p:spPr>
      </p:pic>
      <p:sp>
        <p:nvSpPr>
          <p:cNvPr id="9" name="矩形 8">
            <a:extLst>
              <a:ext uri="{FF2B5EF4-FFF2-40B4-BE49-F238E27FC236}">
                <a16:creationId xmlns:a16="http://schemas.microsoft.com/office/drawing/2014/main" id="{8BD54EE6-99B8-A017-77FB-3108A6FA6A49}"/>
              </a:ext>
            </a:extLst>
          </p:cNvPr>
          <p:cNvSpPr/>
          <p:nvPr/>
        </p:nvSpPr>
        <p:spPr>
          <a:xfrm>
            <a:off x="432184" y="4998181"/>
            <a:ext cx="6210845" cy="1225292"/>
          </a:xfrm>
          <a:prstGeom prst="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小蘋果為什麼要叫住爸爸，</a:t>
            </a:r>
            <a:endParaRPr kumimoji="0"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阻止爸爸過馬路呢？</a:t>
            </a:r>
          </a:p>
        </p:txBody>
      </p:sp>
    </p:spTree>
    <p:extLst>
      <p:ext uri="{BB962C8B-B14F-4D97-AF65-F5344CB8AC3E}">
        <p14:creationId xmlns:p14="http://schemas.microsoft.com/office/powerpoint/2010/main" val="111856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10" name="文字方塊 9"/>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引起動機│活動一：馬路如虎口</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B9E3AB3-34E4-610F-F357-5FA0A3738660}"/>
              </a:ext>
            </a:extLst>
          </p:cNvPr>
          <p:cNvSpPr/>
          <p:nvPr/>
        </p:nvSpPr>
        <p:spPr>
          <a:xfrm>
            <a:off x="657386" y="665811"/>
            <a:ext cx="10836452" cy="5576704"/>
          </a:xfrm>
          <a:prstGeom prst="wedgeRoundRectCallout">
            <a:avLst>
              <a:gd name="adj1" fmla="val 27960"/>
              <a:gd name="adj2" fmla="val 47415"/>
              <a:gd name="adj3" fmla="val 16667"/>
            </a:avLst>
          </a:prstGeom>
          <a:solidFill>
            <a:srgbClr val="EBF9FB"/>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tIns="108000" rtlCol="0" anchor="t" anchorCtr="0"/>
          <a:lstStyle/>
          <a:p>
            <a:pPr lvl="0">
              <a:lnSpc>
                <a:spcPts val="4000"/>
              </a:lnSpc>
              <a:spcBef>
                <a:spcPts val="1000"/>
              </a:spcBef>
              <a:defRPr/>
            </a:pPr>
            <a:r>
              <a:rPr lang="zh-TW" altLang="zh-TW" sz="3200" dirty="0">
                <a:solidFill>
                  <a:prstClr val="black"/>
                </a:solidFill>
                <a:latin typeface="Noto Sans CJK TC DemiLight" panose="020B0400000000000000" pitchFamily="34" charset="-120"/>
                <a:ea typeface="Noto Sans CJK TC DemiLight" panose="020B0400000000000000" pitchFamily="34" charset="-120"/>
              </a:rPr>
              <a:t>有一天</a:t>
            </a:r>
            <a:r>
              <a:rPr lang="zh-TW" altLang="en-US" sz="3200" dirty="0">
                <a:solidFill>
                  <a:prstClr val="black"/>
                </a:solidFill>
                <a:latin typeface="Noto Sans CJK TC DemiLight" panose="020B0400000000000000" pitchFamily="34" charset="-120"/>
                <a:ea typeface="Noto Sans CJK TC DemiLight" panose="020B0400000000000000" pitchFamily="34" charset="-120"/>
              </a:rPr>
              <a:t>，</a:t>
            </a:r>
            <a:r>
              <a:rPr kumimoji="0" lang="zh-TW" altLang="zh-TW" sz="3200" b="0" i="0" u="sng"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小蘋果</a:t>
            </a:r>
            <a:r>
              <a:rPr kumimoji="0" lang="zh-TW" altLang="zh-TW" sz="3200" b="0" i="0" u="none"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她看到書裡面提到</a:t>
            </a:r>
            <a:r>
              <a:rPr kumimoji="0" lang="zh-TW" altLang="en-US" sz="3200" b="0" i="0" u="none"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a:t>
            </a:r>
            <a:r>
              <a:rPr kumimoji="0" lang="zh-TW" altLang="zh-TW" sz="3200" b="0" i="0" u="none"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馬路如虎口，行人當心走</a:t>
            </a:r>
            <a:r>
              <a:rPr kumimoji="0" lang="zh-TW" altLang="en-US" sz="3200" b="0" i="0" u="none"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a:t>
            </a:r>
            <a:r>
              <a:rPr kumimoji="0" lang="zh-TW" altLang="zh-TW" sz="3200" b="0" i="0" u="none"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，她不太懂</a:t>
            </a:r>
            <a:r>
              <a:rPr kumimoji="0" lang="zh-TW" altLang="en-US" sz="3600" b="0" i="0" u="none" strike="noStrike" kern="1200" cap="none" spc="0" normalizeH="0" baseline="0" noProof="0" dirty="0">
                <a:ln>
                  <a:noFill/>
                </a:ln>
                <a:solidFill>
                  <a:srgbClr val="098E8E"/>
                </a:solidFill>
                <a:effectLst/>
                <a:uLnTx/>
                <a:uFillTx/>
                <a:latin typeface="Noto Sans CJK TC DemiLight" panose="020B0400000000000000" pitchFamily="34" charset="-120"/>
                <a:ea typeface="Noto Sans CJK TC DemiLight" panose="020B0400000000000000" pitchFamily="34" charset="-120"/>
              </a:rPr>
              <a:t>「</a:t>
            </a:r>
            <a:r>
              <a:rPr kumimoji="0" lang="zh-TW" altLang="zh-TW" sz="3600" b="1" i="0" u="none" strike="noStrike" kern="1200" cap="none" spc="0" normalizeH="0" baseline="0" noProof="0" dirty="0">
                <a:ln>
                  <a:noFill/>
                </a:ln>
                <a:solidFill>
                  <a:srgbClr val="098E8E"/>
                </a:solidFill>
                <a:effectLst/>
                <a:uLnTx/>
                <a:uFillTx/>
                <a:latin typeface="Noto Sans CJK TC DemiLight" panose="020B0400000000000000" pitchFamily="34" charset="-120"/>
                <a:ea typeface="Noto Sans CJK TC DemiLight" panose="020B0400000000000000" pitchFamily="34" charset="-120"/>
              </a:rPr>
              <a:t>馬路如虎口</a:t>
            </a:r>
            <a:r>
              <a:rPr lang="zh-TW" altLang="en-US" sz="3600" dirty="0">
                <a:solidFill>
                  <a:srgbClr val="098E8E"/>
                </a:solidFill>
                <a:latin typeface="Noto Sans CJK TC DemiLight" panose="020B0400000000000000" pitchFamily="34" charset="-120"/>
                <a:ea typeface="Noto Sans CJK TC DemiLight" panose="020B0400000000000000" pitchFamily="34" charset="-120"/>
              </a:rPr>
              <a:t>」</a:t>
            </a:r>
            <a:r>
              <a:rPr kumimoji="0" lang="zh-TW" altLang="zh-TW" sz="3200" b="0" i="0" u="none"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是什麼</a:t>
            </a:r>
            <a:r>
              <a:rPr kumimoji="0" lang="zh-TW" altLang="en-US" sz="3200" b="0" i="0" u="none"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意思</a:t>
            </a:r>
            <a:r>
              <a:rPr kumimoji="0" lang="en-US" altLang="zh-TW" sz="3200" b="0" i="0" u="none" strike="noStrike" kern="1200" cap="none" spc="0" normalizeH="0" baseline="0" noProof="0" dirty="0">
                <a:ln>
                  <a:noFill/>
                </a:ln>
                <a:solidFill>
                  <a:prstClr val="black"/>
                </a:solidFill>
                <a:effectLst/>
                <a:uLnTx/>
                <a:uFillTx/>
                <a:latin typeface="Noto Sans CJK TC DemiLight" panose="020B0400000000000000" pitchFamily="34" charset="-120"/>
                <a:ea typeface="Noto Sans CJK TC DemiLight" panose="020B0400000000000000" pitchFamily="34" charset="-120"/>
              </a:rPr>
              <a:t>?</a:t>
            </a:r>
          </a:p>
        </p:txBody>
      </p:sp>
      <p:grpSp>
        <p:nvGrpSpPr>
          <p:cNvPr id="12" name="群組 11">
            <a:extLst>
              <a:ext uri="{FF2B5EF4-FFF2-40B4-BE49-F238E27FC236}">
                <a16:creationId xmlns:a16="http://schemas.microsoft.com/office/drawing/2014/main" id="{E3F00173-0916-0294-D18B-F2260287F811}"/>
              </a:ext>
            </a:extLst>
          </p:cNvPr>
          <p:cNvGrpSpPr/>
          <p:nvPr/>
        </p:nvGrpSpPr>
        <p:grpSpPr>
          <a:xfrm>
            <a:off x="1848778" y="2347582"/>
            <a:ext cx="8494443" cy="3894933"/>
            <a:chOff x="1848778" y="2347582"/>
            <a:chExt cx="8494443" cy="3894933"/>
          </a:xfrm>
        </p:grpSpPr>
        <p:grpSp>
          <p:nvGrpSpPr>
            <p:cNvPr id="9" name="群組 8">
              <a:extLst>
                <a:ext uri="{FF2B5EF4-FFF2-40B4-BE49-F238E27FC236}">
                  <a16:creationId xmlns:a16="http://schemas.microsoft.com/office/drawing/2014/main" id="{1E223A0A-282B-AC08-A2C0-646E2F844F90}"/>
                </a:ext>
              </a:extLst>
            </p:cNvPr>
            <p:cNvGrpSpPr/>
            <p:nvPr/>
          </p:nvGrpSpPr>
          <p:grpSpPr>
            <a:xfrm>
              <a:off x="2059257" y="3594100"/>
              <a:ext cx="2255956" cy="2648415"/>
              <a:chOff x="2059257" y="3594100"/>
              <a:chExt cx="2255956" cy="2648415"/>
            </a:xfrm>
          </p:grpSpPr>
          <p:pic>
            <p:nvPicPr>
              <p:cNvPr id="5" name="圖片 4">
                <a:extLst>
                  <a:ext uri="{FF2B5EF4-FFF2-40B4-BE49-F238E27FC236}">
                    <a16:creationId xmlns:a16="http://schemas.microsoft.com/office/drawing/2014/main" id="{05434E40-F2AF-9618-DEAC-2B4B17BDCDC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10" b="89940" l="5153" r="50191">
                            <a14:foregroundMark x1="46565" y1="33934" x2="48569" y2="46096"/>
                            <a14:foregroundMark x1="48569" y1="46096" x2="46947" y2="50300"/>
                            <a14:foregroundMark x1="49332" y1="45195" x2="47042" y2="49249"/>
                            <a14:foregroundMark x1="48950" y1="45946" x2="47328" y2="49850"/>
                            <a14:foregroundMark x1="46947" y1="50300" x2="50000" y2="44595"/>
                            <a14:foregroundMark x1="46851" y1="49850" x2="48612" y2="41190"/>
                            <a14:foregroundMark x1="49141" y1="38589" x2="48950" y2="38288"/>
                            <a14:foregroundMark x1="9351" y1="39339" x2="14218" y2="28829"/>
                            <a14:foregroundMark x1="20134" y1="18919" x2="26622" y2="15165"/>
                            <a14:foregroundMark x1="30534" y1="15465" x2="35019" y2="15315"/>
                            <a14:foregroundMark x1="38645" y1="66817" x2="41889" y2="59610"/>
                            <a14:foregroundMark x1="50131" y1="41214" x2="49905" y2="44294"/>
                            <a14:foregroundMark x1="40744" y1="62162" x2="41698" y2="60210"/>
                            <a14:foregroundMark x1="41508" y1="61261" x2="41508" y2="61261"/>
                            <a14:foregroundMark x1="40840" y1="61862" x2="40840" y2="61862"/>
                            <a14:foregroundMark x1="40935" y1="61862" x2="40935" y2="61862"/>
                            <a14:backgroundMark x1="6393" y1="37538" x2="14027" y2="19820"/>
                            <a14:backgroundMark x1="14027" y1="19820" x2="19275" y2="15766"/>
                            <a14:backgroundMark x1="26939" y1="14206" x2="30821" y2="13514"/>
                            <a14:backgroundMark x1="21565" y1="15165" x2="22007" y2="15086"/>
                            <a14:backgroundMark x1="35263" y1="14705" x2="39218" y2="15766"/>
                            <a14:backgroundMark x1="30821" y1="13514" x2="31266" y2="13633"/>
                            <a14:backgroundMark x1="39218" y1="15766" x2="50191" y2="32733"/>
                            <a14:backgroundMark x1="19656" y1="17718" x2="20706" y2="16817"/>
                            <a14:backgroundMark x1="17557" y1="42943" x2="22042" y2="28228"/>
                            <a14:backgroundMark x1="22042" y1="28228" x2="30916" y2="20871"/>
                            <a14:backgroundMark x1="30916" y1="20871" x2="40076" y2="34234"/>
                            <a14:backgroundMark x1="40076" y1="34234" x2="35115" y2="47598"/>
                            <a14:backgroundMark x1="35115" y1="47598" x2="33969" y2="48949"/>
                            <a14:backgroundMark x1="18893" y1="45946" x2="22042" y2="38138"/>
                            <a14:backgroundMark x1="17557" y1="37538" x2="21851" y2="25526"/>
                            <a14:backgroundMark x1="20515" y1="47598" x2="22519" y2="43994"/>
                            <a14:backgroundMark x1="21851" y1="49249" x2="23282" y2="43694"/>
                            <a14:backgroundMark x1="23664" y1="49700" x2="23664" y2="49700"/>
                            <a14:backgroundMark x1="23569" y1="47898" x2="23569" y2="47898"/>
                            <a14:backgroundMark x1="22137" y1="49850" x2="22137" y2="49850"/>
                            <a14:backgroundMark x1="23187" y1="37988" x2="23187" y2="37988"/>
                            <a14:backgroundMark x1="23282" y1="28979" x2="23282" y2="28979"/>
                            <a14:backgroundMark x1="7443" y1="39640" x2="7920" y2="53453"/>
                            <a14:backgroundMark x1="7920" y1="53453" x2="15363" y2="62763"/>
                            <a14:backgroundMark x1="15363" y1="62763" x2="18893" y2="76426"/>
                            <a14:backgroundMark x1="18893" y1="76426" x2="19275" y2="90841"/>
                            <a14:backgroundMark x1="41794" y1="89640" x2="40840" y2="73874"/>
                            <a14:backgroundMark x1="40840" y1="73874" x2="43702" y2="61712"/>
                            <a14:backgroundMark x1="43930" y1="61261" x2="50382" y2="48498"/>
                            <a14:backgroundMark x1="43702" y1="61712" x2="43930" y2="61261"/>
                            <a14:backgroundMark x1="13836" y1="58408" x2="13836" y2="58408"/>
                            <a14:backgroundMark x1="16126" y1="61862" x2="16126" y2="61862"/>
                            <a14:backgroundMark x1="20038" y1="72673" x2="20038" y2="72673"/>
                            <a14:backgroundMark x1="39695" y1="88138" x2="39695" y2="88138"/>
                            <a14:backgroundMark x1="39027" y1="87538" x2="39027" y2="87538"/>
                            <a14:backgroundMark x1="39313" y1="89039" x2="39313" y2="89039"/>
                            <a14:backgroundMark x1="45134" y1="60661" x2="45134" y2="60661"/>
                            <a14:backgroundMark x1="44561" y1="62462" x2="44561" y2="62462"/>
                            <a14:backgroundMark x1="44752" y1="60210" x2="44752" y2="60210"/>
                            <a14:backgroundMark x1="47901" y1="58408" x2="47901" y2="58408"/>
                            <a14:backgroundMark x1="50286" y1="38288" x2="50954" y2="39790"/>
                            <a14:backgroundMark x1="50095" y1="37688" x2="51240" y2="40090"/>
                            <a14:backgroundMark x1="42123" y1="61261" x2="42271" y2="60961"/>
                            <a14:backgroundMark x1="41826" y1="61862" x2="42123" y2="61261"/>
                            <a14:backgroundMark x1="41603" y1="62312" x2="41826" y2="61862"/>
                          </a14:backgroundRemoval>
                        </a14:imgEffect>
                      </a14:imgLayer>
                    </a14:imgProps>
                  </a:ext>
                  <a:ext uri="{28A0092B-C50C-407E-A947-70E740481C1C}">
                    <a14:useLocalDpi xmlns:a14="http://schemas.microsoft.com/office/drawing/2010/main" val="0"/>
                  </a:ext>
                </a:extLst>
              </a:blip>
              <a:srcRect r="47115" b="37661"/>
              <a:stretch/>
            </p:blipFill>
            <p:spPr>
              <a:xfrm>
                <a:off x="2059257" y="4693141"/>
                <a:ext cx="2068330" cy="1549374"/>
              </a:xfrm>
              <a:prstGeom prst="rect">
                <a:avLst/>
              </a:prstGeom>
            </p:spPr>
          </p:pic>
          <p:sp>
            <p:nvSpPr>
              <p:cNvPr id="7" name="語音泡泡: 橢圓形 6">
                <a:extLst>
                  <a:ext uri="{FF2B5EF4-FFF2-40B4-BE49-F238E27FC236}">
                    <a16:creationId xmlns:a16="http://schemas.microsoft.com/office/drawing/2014/main" id="{DC0B8420-5796-4F40-6374-9D75F8A7739D}"/>
                  </a:ext>
                </a:extLst>
              </p:cNvPr>
              <p:cNvSpPr/>
              <p:nvPr/>
            </p:nvSpPr>
            <p:spPr>
              <a:xfrm>
                <a:off x="2148157" y="3594100"/>
                <a:ext cx="2167056" cy="1182029"/>
              </a:xfrm>
              <a:prstGeom prst="wedgeEllipseCallout">
                <a:avLst>
                  <a:gd name="adj1" fmla="val -9722"/>
                  <a:gd name="adj2" fmla="val 58726"/>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我知道</a:t>
                </a:r>
              </a:p>
            </p:txBody>
          </p:sp>
        </p:grpSp>
        <p:grpSp>
          <p:nvGrpSpPr>
            <p:cNvPr id="11" name="群組 10">
              <a:extLst>
                <a:ext uri="{FF2B5EF4-FFF2-40B4-BE49-F238E27FC236}">
                  <a16:creationId xmlns:a16="http://schemas.microsoft.com/office/drawing/2014/main" id="{A83788E6-60B1-6D3A-7756-CC4725585BD9}"/>
                </a:ext>
              </a:extLst>
            </p:cNvPr>
            <p:cNvGrpSpPr/>
            <p:nvPr/>
          </p:nvGrpSpPr>
          <p:grpSpPr>
            <a:xfrm>
              <a:off x="7615974" y="3594100"/>
              <a:ext cx="2167056" cy="2648415"/>
              <a:chOff x="7615974" y="3594100"/>
              <a:chExt cx="2167056" cy="2648415"/>
            </a:xfrm>
          </p:grpSpPr>
          <p:pic>
            <p:nvPicPr>
              <p:cNvPr id="6" name="圖片 5">
                <a:extLst>
                  <a:ext uri="{FF2B5EF4-FFF2-40B4-BE49-F238E27FC236}">
                    <a16:creationId xmlns:a16="http://schemas.microsoft.com/office/drawing/2014/main" id="{8C061DA6-8FE5-9945-AE26-A55D45D91AE7}"/>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25676" b="70871" l="56775" r="83588">
                            <a14:foregroundMark x1="60401" y1="70120" x2="64313" y2="57508"/>
                            <a14:foregroundMark x1="64313" y1="57508" x2="73378" y2="53003"/>
                            <a14:foregroundMark x1="73378" y1="53003" x2="81393" y2="60210"/>
                            <a14:foregroundMark x1="81393" y1="60210" x2="69656" y2="69670"/>
                            <a14:foregroundMark x1="69656" y1="69670" x2="59924" y2="69820"/>
                            <a14:foregroundMark x1="81393" y1="57808" x2="82729" y2="68769"/>
                            <a14:foregroundMark x1="70802" y1="69520" x2="80439" y2="69520"/>
                            <a14:foregroundMark x1="80439" y1="69520" x2="83588" y2="69369"/>
                            <a14:foregroundMark x1="70992" y1="65315" x2="72710" y2="58559"/>
                            <a14:foregroundMark x1="63168" y1="70120" x2="81202" y2="70871"/>
                            <a14:foregroundMark x1="67557" y1="26426" x2="73569" y2="26426"/>
                            <a14:foregroundMark x1="68798" y1="25676" x2="74237" y2="25676"/>
                            <a14:foregroundMark x1="59256" y1="69820" x2="60878" y2="57057"/>
                            <a14:foregroundMark x1="60878" y1="57057" x2="60878" y2="57057"/>
                            <a14:foregroundMark x1="63645" y1="67417" x2="67176" y2="59610"/>
                          </a14:backgroundRemoval>
                        </a14:imgEffect>
                      </a14:imgLayer>
                    </a14:imgProps>
                  </a:ext>
                  <a:ext uri="{28A0092B-C50C-407E-A947-70E740481C1C}">
                    <a14:useLocalDpi xmlns:a14="http://schemas.microsoft.com/office/drawing/2010/main" val="0"/>
                  </a:ext>
                </a:extLst>
              </a:blip>
              <a:srcRect l="53666" t="21252" r="13406" b="29143"/>
              <a:stretch/>
            </p:blipFill>
            <p:spPr>
              <a:xfrm>
                <a:off x="7911414" y="4999080"/>
                <a:ext cx="1298847" cy="1243435"/>
              </a:xfrm>
              <a:prstGeom prst="rect">
                <a:avLst/>
              </a:prstGeom>
            </p:spPr>
          </p:pic>
          <p:sp>
            <p:nvSpPr>
              <p:cNvPr id="8" name="語音泡泡: 橢圓形 7">
                <a:extLst>
                  <a:ext uri="{FF2B5EF4-FFF2-40B4-BE49-F238E27FC236}">
                    <a16:creationId xmlns:a16="http://schemas.microsoft.com/office/drawing/2014/main" id="{59E1584F-23D3-ED02-13CE-B401724EF123}"/>
                  </a:ext>
                </a:extLst>
              </p:cNvPr>
              <p:cNvSpPr/>
              <p:nvPr/>
            </p:nvSpPr>
            <p:spPr>
              <a:xfrm>
                <a:off x="7615974" y="3594100"/>
                <a:ext cx="2167056" cy="1182029"/>
              </a:xfrm>
              <a:prstGeom prst="wedgeEllipseCallout">
                <a:avLst>
                  <a:gd name="adj1" fmla="val -9722"/>
                  <a:gd name="adj2" fmla="val 58726"/>
                </a:avLst>
              </a:prstGeom>
              <a:solidFill>
                <a:schemeClr val="bg1"/>
              </a:solidFill>
              <a:ln>
                <a:solidFill>
                  <a:srgbClr val="098E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我不知道</a:t>
                </a:r>
              </a:p>
            </p:txBody>
          </p:sp>
        </p:grpSp>
        <p:sp>
          <p:nvSpPr>
            <p:cNvPr id="3" name="文字方塊 2">
              <a:extLst>
                <a:ext uri="{FF2B5EF4-FFF2-40B4-BE49-F238E27FC236}">
                  <a16:creationId xmlns:a16="http://schemas.microsoft.com/office/drawing/2014/main" id="{FF805BFD-C953-EA48-4DA7-3A0CF13FB0CF}"/>
                </a:ext>
              </a:extLst>
            </p:cNvPr>
            <p:cNvSpPr txBox="1"/>
            <p:nvPr/>
          </p:nvSpPr>
          <p:spPr>
            <a:xfrm>
              <a:off x="1848778" y="2347582"/>
              <a:ext cx="8494443" cy="1118255"/>
            </a:xfrm>
            <a:prstGeom prst="rect">
              <a:avLst/>
            </a:prstGeom>
            <a:noFill/>
          </p:spPr>
          <p:txBody>
            <a:bodyPr wrap="square">
              <a:spAutoFit/>
            </a:bodyPr>
            <a:lstStyle/>
            <a:p>
              <a:pPr lvl="0">
                <a:lnSpc>
                  <a:spcPts val="3500"/>
                </a:lnSpc>
                <a:spcBef>
                  <a:spcPts val="1000"/>
                </a:spcBef>
                <a:defRPr/>
              </a:pPr>
              <a:r>
                <a:rPr kumimoji="0" lang="zh-TW" altLang="zh-TW" sz="3200" b="1" i="0" u="none" strike="noStrike" kern="1200" cap="none" spc="0" normalizeH="0" baseline="0" noProof="0" dirty="0">
                  <a:ln>
                    <a:noFill/>
                  </a:ln>
                  <a:solidFill>
                    <a:srgbClr val="098E8E"/>
                  </a:solidFill>
                  <a:effectLst/>
                  <a:uLnTx/>
                  <a:uFillTx/>
                  <a:latin typeface="Noto Sans CJK TC DemiLight" panose="020B0400000000000000" pitchFamily="34" charset="-120"/>
                  <a:ea typeface="Noto Sans CJK TC DemiLight" panose="020B0400000000000000" pitchFamily="34" charset="-120"/>
                </a:rPr>
                <a:t>各位同學，知道這個意思的人，請用手比圈，</a:t>
              </a:r>
              <a:endParaRPr kumimoji="0" lang="en-US" altLang="zh-TW" sz="3200" b="1" i="0" u="none" strike="noStrike" kern="1200" cap="none" spc="0" normalizeH="0" baseline="0" noProof="0" dirty="0">
                <a:ln>
                  <a:noFill/>
                </a:ln>
                <a:solidFill>
                  <a:srgbClr val="098E8E"/>
                </a:solidFill>
                <a:effectLst/>
                <a:uLnTx/>
                <a:uFillTx/>
                <a:latin typeface="Noto Sans CJK TC DemiLight" panose="020B0400000000000000" pitchFamily="34" charset="-120"/>
                <a:ea typeface="Noto Sans CJK TC DemiLight" panose="020B0400000000000000" pitchFamily="34" charset="-120"/>
              </a:endParaRPr>
            </a:p>
            <a:p>
              <a:pPr lvl="0">
                <a:lnSpc>
                  <a:spcPts val="3500"/>
                </a:lnSpc>
                <a:spcBef>
                  <a:spcPts val="1000"/>
                </a:spcBef>
                <a:defRPr/>
              </a:pPr>
              <a:r>
                <a:rPr kumimoji="0" lang="zh-TW" altLang="zh-TW" sz="3200" b="1" i="0" u="none" strike="noStrike" kern="1200" cap="none" spc="0" normalizeH="0" baseline="0" noProof="0" dirty="0">
                  <a:ln>
                    <a:noFill/>
                  </a:ln>
                  <a:solidFill>
                    <a:srgbClr val="098E8E"/>
                  </a:solidFill>
                  <a:effectLst/>
                  <a:uLnTx/>
                  <a:uFillTx/>
                  <a:latin typeface="Noto Sans CJK TC DemiLight" panose="020B0400000000000000" pitchFamily="34" charset="-120"/>
                  <a:ea typeface="Noto Sans CJK TC DemiLight" panose="020B0400000000000000" pitchFamily="34" charset="-120"/>
                </a:rPr>
                <a:t>不太知道意思的人，請用手比叉</a:t>
              </a:r>
              <a:r>
                <a:rPr lang="zh-TW" altLang="zh-TW" sz="3200" b="1" dirty="0">
                  <a:solidFill>
                    <a:srgbClr val="098E8E"/>
                  </a:solidFill>
                  <a:latin typeface="Noto Sans CJK TC DemiLight" panose="020B0400000000000000" pitchFamily="34" charset="-120"/>
                  <a:ea typeface="Noto Sans CJK TC DemiLight" panose="020B0400000000000000" pitchFamily="34" charset="-120"/>
                </a:rPr>
                <a:t>。</a:t>
              </a:r>
              <a:endParaRPr kumimoji="0" lang="zh-TW" altLang="en-US" sz="3200" b="1" i="0" u="none" strike="noStrike" kern="1200" cap="none" spc="0" normalizeH="0" baseline="0" noProof="0" dirty="0">
                <a:ln>
                  <a:noFill/>
                </a:ln>
                <a:solidFill>
                  <a:srgbClr val="098E8E"/>
                </a:solidFill>
                <a:effectLst/>
                <a:uLnTx/>
                <a:uFillTx/>
                <a:latin typeface="Noto Sans CJK TC DemiLight" panose="020B0400000000000000" pitchFamily="34" charset="-120"/>
                <a:ea typeface="Noto Sans CJK TC DemiLight" panose="020B0400000000000000" pitchFamily="34" charset="-120"/>
              </a:endParaRPr>
            </a:p>
          </p:txBody>
        </p:sp>
      </p:grpSp>
    </p:spTree>
    <p:extLst>
      <p:ext uri="{BB962C8B-B14F-4D97-AF65-F5344CB8AC3E}">
        <p14:creationId xmlns:p14="http://schemas.microsoft.com/office/powerpoint/2010/main" val="2506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5" name="文字方塊 4">
            <a:extLst>
              <a:ext uri="{FF2B5EF4-FFF2-40B4-BE49-F238E27FC236}">
                <a16:creationId xmlns:a16="http://schemas.microsoft.com/office/drawing/2014/main" id="{AE316855-7665-00D4-3DCA-9F94C33D490E}"/>
              </a:ext>
            </a:extLst>
          </p:cNvPr>
          <p:cNvSpPr txBox="1"/>
          <p:nvPr/>
        </p:nvSpPr>
        <p:spPr>
          <a:xfrm>
            <a:off x="8711514" y="132287"/>
            <a:ext cx="3480486" cy="2878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引起動機│活動一：這樣穿越道路可以嗎？</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26" name="群組 25">
            <a:extLst>
              <a:ext uri="{FF2B5EF4-FFF2-40B4-BE49-F238E27FC236}">
                <a16:creationId xmlns:a16="http://schemas.microsoft.com/office/drawing/2014/main" id="{F4E6FE7E-B36C-8F91-1325-8705D51D299C}"/>
              </a:ext>
            </a:extLst>
          </p:cNvPr>
          <p:cNvGrpSpPr/>
          <p:nvPr/>
        </p:nvGrpSpPr>
        <p:grpSpPr>
          <a:xfrm>
            <a:off x="691979" y="1581665"/>
            <a:ext cx="10787448" cy="4744994"/>
            <a:chOff x="691979" y="1581665"/>
            <a:chExt cx="10787448" cy="4744994"/>
          </a:xfrm>
        </p:grpSpPr>
        <p:sp>
          <p:nvSpPr>
            <p:cNvPr id="7" name="矩形 6">
              <a:extLst>
                <a:ext uri="{FF2B5EF4-FFF2-40B4-BE49-F238E27FC236}">
                  <a16:creationId xmlns:a16="http://schemas.microsoft.com/office/drawing/2014/main" id="{C63B9A95-86E9-9E62-7957-63248B9561CD}"/>
                </a:ext>
              </a:extLst>
            </p:cNvPr>
            <p:cNvSpPr/>
            <p:nvPr/>
          </p:nvSpPr>
          <p:spPr>
            <a:xfrm>
              <a:off x="691979" y="1581665"/>
              <a:ext cx="10787448" cy="47449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3EFC7D12-1D35-3EBB-7EC0-2CC87908A26B}"/>
                </a:ext>
              </a:extLst>
            </p:cNvPr>
            <p:cNvGrpSpPr/>
            <p:nvPr/>
          </p:nvGrpSpPr>
          <p:grpSpPr>
            <a:xfrm>
              <a:off x="1117006" y="1943262"/>
              <a:ext cx="10214140" cy="1585434"/>
              <a:chOff x="1117006" y="1943262"/>
              <a:chExt cx="10214140" cy="1585434"/>
            </a:xfrm>
          </p:grpSpPr>
          <p:sp>
            <p:nvSpPr>
              <p:cNvPr id="8" name="文字方塊 7">
                <a:extLst>
                  <a:ext uri="{FF2B5EF4-FFF2-40B4-BE49-F238E27FC236}">
                    <a16:creationId xmlns:a16="http://schemas.microsoft.com/office/drawing/2014/main" id="{8CBE85DB-BC94-C6D7-DDF8-816EE926C8E5}"/>
                  </a:ext>
                </a:extLst>
              </p:cNvPr>
              <p:cNvSpPr txBox="1"/>
              <p:nvPr/>
            </p:nvSpPr>
            <p:spPr>
              <a:xfrm>
                <a:off x="2546844" y="1943262"/>
                <a:ext cx="8784302" cy="1585434"/>
              </a:xfrm>
              <a:prstGeom prst="rect">
                <a:avLst/>
              </a:prstGeom>
              <a:noFill/>
            </p:spPr>
            <p:txBody>
              <a:bodyPr wrap="square">
                <a:spAutoFit/>
              </a:bodyPr>
              <a:lstStyle/>
              <a:p>
                <a:pPr lvl="0">
                  <a:lnSpc>
                    <a:spcPts val="4000"/>
                  </a:lnSpc>
                </a:pPr>
                <a:r>
                  <a:rPr kumimoji="0" lang="zh-TW" altLang="en-US"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停：停在安全的地方</a:t>
                </a:r>
                <a:endParaRPr kumimoji="0" lang="en-US" altLang="zh-TW"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sym typeface="Wingdings 2" panose="05020102010507070707" pitchFamily="18" charset="2"/>
                </a:endParaRPr>
              </a:p>
              <a:p>
                <a:pPr marL="514350" lvl="0" indent="-514350">
                  <a:lnSpc>
                    <a:spcPts val="4000"/>
                  </a:lnSpc>
                  <a:buFont typeface="Wingdings" panose="05000000000000000000" pitchFamily="2" charset="2"/>
                  <a:buAutoNum type="circleNumWdWhitePlain"/>
                </a:pPr>
                <a:r>
                  <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人行道或</a:t>
                </a:r>
                <a:r>
                  <a:rPr lang="zh-TW" altLang="en-US" sz="2800" dirty="0">
                    <a:solidFill>
                      <a:prstClr val="black"/>
                    </a:solidFill>
                    <a:latin typeface="微軟正黑體" panose="020B0604030504040204" pitchFamily="34" charset="-120"/>
                    <a:ea typeface="微軟正黑體" panose="020B0604030504040204" pitchFamily="34" charset="-120"/>
                    <a:sym typeface="Wingdings 2" panose="05020102010507070707" pitchFamily="18" charset="2"/>
                  </a:rPr>
                  <a:t>騎樓上</a:t>
                </a:r>
                <a:endParaRPr lang="en-US" altLang="zh-TW" sz="2800" dirty="0">
                  <a:solidFill>
                    <a:prstClr val="black"/>
                  </a:solidFill>
                  <a:latin typeface="微軟正黑體" panose="020B0604030504040204" pitchFamily="34" charset="-120"/>
                  <a:ea typeface="微軟正黑體" panose="020B0604030504040204" pitchFamily="34" charset="-120"/>
                  <a:sym typeface="Wingdings 2" panose="05020102010507070707" pitchFamily="18" charset="2"/>
                </a:endParaRPr>
              </a:p>
              <a:p>
                <a:pPr marL="514350" lvl="0" indent="-514350">
                  <a:lnSpc>
                    <a:spcPts val="4000"/>
                  </a:lnSpc>
                  <a:buFont typeface="Wingdings" panose="05000000000000000000" pitchFamily="2" charset="2"/>
                  <a:buAutoNum type="circleNumWdWhitePlain"/>
                </a:pPr>
                <a:r>
                  <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無人行道時在遠離車道且能看見來車的地方等待。</a:t>
                </a:r>
              </a:p>
            </p:txBody>
          </p:sp>
          <p:grpSp>
            <p:nvGrpSpPr>
              <p:cNvPr id="9" name="群組 8">
                <a:extLst>
                  <a:ext uri="{FF2B5EF4-FFF2-40B4-BE49-F238E27FC236}">
                    <a16:creationId xmlns:a16="http://schemas.microsoft.com/office/drawing/2014/main" id="{B6EB1EC9-335A-E2D8-75E2-8A4A3AA958D9}"/>
                  </a:ext>
                </a:extLst>
              </p:cNvPr>
              <p:cNvGrpSpPr/>
              <p:nvPr/>
            </p:nvGrpSpPr>
            <p:grpSpPr>
              <a:xfrm>
                <a:off x="1117006" y="1943262"/>
                <a:ext cx="1082279" cy="1298103"/>
                <a:chOff x="5428818" y="5411770"/>
                <a:chExt cx="524130" cy="628650"/>
              </a:xfrm>
            </p:grpSpPr>
            <p:sp>
              <p:nvSpPr>
                <p:cNvPr id="12" name="橢圓 11">
                  <a:extLst>
                    <a:ext uri="{FF2B5EF4-FFF2-40B4-BE49-F238E27FC236}">
                      <a16:creationId xmlns:a16="http://schemas.microsoft.com/office/drawing/2014/main" id="{EC09DB34-C533-DB3D-7506-4067A61D9F0F}"/>
                    </a:ext>
                  </a:extLst>
                </p:cNvPr>
                <p:cNvSpPr/>
                <p:nvPr/>
              </p:nvSpPr>
              <p:spPr>
                <a:xfrm>
                  <a:off x="5443488" y="5444471"/>
                  <a:ext cx="509460" cy="509460"/>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3" name="圖形 12">
                  <a:extLst>
                    <a:ext uri="{FF2B5EF4-FFF2-40B4-BE49-F238E27FC236}">
                      <a16:creationId xmlns:a16="http://schemas.microsoft.com/office/drawing/2014/main" id="{FE575AE8-568E-4DED-BFED-B64489EFA5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8818" y="5411770"/>
                  <a:ext cx="514350" cy="628650"/>
                </a:xfrm>
                <a:prstGeom prst="rect">
                  <a:avLst/>
                </a:prstGeom>
              </p:spPr>
            </p:pic>
          </p:grpSp>
        </p:grpSp>
        <p:grpSp>
          <p:nvGrpSpPr>
            <p:cNvPr id="24" name="群組 23">
              <a:extLst>
                <a:ext uri="{FF2B5EF4-FFF2-40B4-BE49-F238E27FC236}">
                  <a16:creationId xmlns:a16="http://schemas.microsoft.com/office/drawing/2014/main" id="{A3C61915-78D3-0647-ECFD-B083372072AD}"/>
                </a:ext>
              </a:extLst>
            </p:cNvPr>
            <p:cNvGrpSpPr/>
            <p:nvPr/>
          </p:nvGrpSpPr>
          <p:grpSpPr>
            <a:xfrm>
              <a:off x="1047897" y="3239105"/>
              <a:ext cx="8299946" cy="1448241"/>
              <a:chOff x="1047897" y="3239105"/>
              <a:chExt cx="8299946" cy="1448241"/>
            </a:xfrm>
          </p:grpSpPr>
          <p:grpSp>
            <p:nvGrpSpPr>
              <p:cNvPr id="14" name="群組 13">
                <a:extLst>
                  <a:ext uri="{FF2B5EF4-FFF2-40B4-BE49-F238E27FC236}">
                    <a16:creationId xmlns:a16="http://schemas.microsoft.com/office/drawing/2014/main" id="{2EBF8F63-15B0-5D97-B199-B85C2A72BE52}"/>
                  </a:ext>
                </a:extLst>
              </p:cNvPr>
              <p:cNvGrpSpPr/>
              <p:nvPr/>
            </p:nvGrpSpPr>
            <p:grpSpPr>
              <a:xfrm>
                <a:off x="1047897" y="3239105"/>
                <a:ext cx="1430415" cy="1448241"/>
                <a:chOff x="5994104" y="5273028"/>
                <a:chExt cx="692727" cy="701360"/>
              </a:xfrm>
            </p:grpSpPr>
            <p:sp>
              <p:nvSpPr>
                <p:cNvPr id="16" name="橢圓 15">
                  <a:extLst>
                    <a:ext uri="{FF2B5EF4-FFF2-40B4-BE49-F238E27FC236}">
                      <a16:creationId xmlns:a16="http://schemas.microsoft.com/office/drawing/2014/main" id="{0EADFD7D-0DDA-911F-8080-E099E00E2AD8}"/>
                    </a:ext>
                  </a:extLst>
                </p:cNvPr>
                <p:cNvSpPr/>
                <p:nvPr/>
              </p:nvSpPr>
              <p:spPr>
                <a:xfrm>
                  <a:off x="6046603" y="5464928"/>
                  <a:ext cx="509460" cy="509460"/>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8" name="圖形 17">
                  <a:extLst>
                    <a:ext uri="{FF2B5EF4-FFF2-40B4-BE49-F238E27FC236}">
                      <a16:creationId xmlns:a16="http://schemas.microsoft.com/office/drawing/2014/main" id="{F3D46712-EF57-62C6-73FB-BC11C6246EC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92" t="18841" r="-4810" b="55658"/>
                <a:stretch/>
              </p:blipFill>
              <p:spPr>
                <a:xfrm>
                  <a:off x="5994104" y="5273028"/>
                  <a:ext cx="692727" cy="663093"/>
                </a:xfrm>
                <a:prstGeom prst="rect">
                  <a:avLst/>
                </a:prstGeom>
              </p:spPr>
            </p:pic>
          </p:grpSp>
          <p:sp>
            <p:nvSpPr>
              <p:cNvPr id="19" name="文字方塊 18">
                <a:extLst>
                  <a:ext uri="{FF2B5EF4-FFF2-40B4-BE49-F238E27FC236}">
                    <a16:creationId xmlns:a16="http://schemas.microsoft.com/office/drawing/2014/main" id="{92073120-DCB0-ACAF-29A5-E3BFDD5E3154}"/>
                  </a:ext>
                </a:extLst>
              </p:cNvPr>
              <p:cNvSpPr txBox="1"/>
              <p:nvPr/>
            </p:nvSpPr>
            <p:spPr>
              <a:xfrm>
                <a:off x="2537292" y="3611738"/>
                <a:ext cx="6800999" cy="559512"/>
              </a:xfrm>
              <a:prstGeom prst="rect">
                <a:avLst/>
              </a:prstGeom>
              <a:noFill/>
            </p:spPr>
            <p:txBody>
              <a:bodyPr wrap="square">
                <a:spAutoFit/>
              </a:bodyPr>
              <a:lstStyle/>
              <a:p>
                <a:pPr lvl="0">
                  <a:lnSpc>
                    <a:spcPts val="4000"/>
                  </a:lnSpc>
                </a:pPr>
                <a:r>
                  <a:rPr lang="zh-TW" altLang="en-US" sz="2800" b="1" dirty="0">
                    <a:solidFill>
                      <a:srgbClr val="098E8E"/>
                    </a:solidFill>
                    <a:latin typeface="微軟正黑體" panose="020B0604030504040204" pitchFamily="34" charset="-120"/>
                    <a:ea typeface="微軟正黑體" panose="020B0604030504040204" pitchFamily="34" charset="-120"/>
                    <a:sym typeface="Wingdings 2" panose="05020102010507070707" pitchFamily="18" charset="2"/>
                  </a:rPr>
                  <a:t>看</a:t>
                </a:r>
                <a:r>
                  <a:rPr kumimoji="0" lang="zh-TW" altLang="en-US"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：看號誌小綠人，秒數足夠再通過</a:t>
                </a:r>
                <a:endParaRPr kumimoji="0" lang="en-US" altLang="zh-TW"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sym typeface="Wingdings 2" panose="05020102010507070707" pitchFamily="18" charset="2"/>
                </a:endParaRPr>
              </a:p>
            </p:txBody>
          </p:sp>
          <p:sp>
            <p:nvSpPr>
              <p:cNvPr id="20" name="文字方塊 19">
                <a:extLst>
                  <a:ext uri="{FF2B5EF4-FFF2-40B4-BE49-F238E27FC236}">
                    <a16:creationId xmlns:a16="http://schemas.microsoft.com/office/drawing/2014/main" id="{35C14BAE-D25C-8492-9A00-6C496001A52B}"/>
                  </a:ext>
                </a:extLst>
              </p:cNvPr>
              <p:cNvSpPr txBox="1"/>
              <p:nvPr/>
            </p:nvSpPr>
            <p:spPr>
              <a:xfrm>
                <a:off x="2546844" y="4089375"/>
                <a:ext cx="6800999" cy="559512"/>
              </a:xfrm>
              <a:prstGeom prst="rect">
                <a:avLst/>
              </a:prstGeom>
              <a:noFill/>
            </p:spPr>
            <p:txBody>
              <a:bodyPr wrap="square">
                <a:spAutoFit/>
              </a:bodyPr>
              <a:lstStyle/>
              <a:p>
                <a:pPr lvl="0">
                  <a:lnSpc>
                    <a:spcPts val="4000"/>
                  </a:lnSpc>
                </a:pPr>
                <a:r>
                  <a:rPr lang="zh-TW" altLang="en-US" sz="2800" b="1" dirty="0">
                    <a:solidFill>
                      <a:srgbClr val="098E8E"/>
                    </a:solidFill>
                    <a:latin typeface="微軟正黑體" panose="020B0604030504040204" pitchFamily="34" charset="-120"/>
                    <a:ea typeface="微軟正黑體" panose="020B0604030504040204" pitchFamily="34" charset="-120"/>
                    <a:sym typeface="Wingdings 2" panose="05020102010507070707" pitchFamily="18" charset="2"/>
                  </a:rPr>
                  <a:t>看</a:t>
                </a:r>
                <a:r>
                  <a:rPr kumimoji="0" lang="zh-TW" altLang="en-US"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：看車輛</a:t>
                </a:r>
                <a:endParaRPr kumimoji="0" lang="en-US" altLang="zh-TW"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sym typeface="Wingdings 2" panose="05020102010507070707" pitchFamily="18" charset="2"/>
                </a:endParaRPr>
              </a:p>
            </p:txBody>
          </p:sp>
        </p:grpSp>
        <p:grpSp>
          <p:nvGrpSpPr>
            <p:cNvPr id="25" name="群組 24">
              <a:extLst>
                <a:ext uri="{FF2B5EF4-FFF2-40B4-BE49-F238E27FC236}">
                  <a16:creationId xmlns:a16="http://schemas.microsoft.com/office/drawing/2014/main" id="{F1BE7A37-CB3F-D37C-DE48-29902B178DE6}"/>
                </a:ext>
              </a:extLst>
            </p:cNvPr>
            <p:cNvGrpSpPr/>
            <p:nvPr/>
          </p:nvGrpSpPr>
          <p:grpSpPr>
            <a:xfrm>
              <a:off x="1132078" y="5081335"/>
              <a:ext cx="8237674" cy="1075039"/>
              <a:chOff x="1132078" y="5081335"/>
              <a:chExt cx="8237674" cy="1075039"/>
            </a:xfrm>
          </p:grpSpPr>
          <p:sp>
            <p:nvSpPr>
              <p:cNvPr id="21" name="文字方塊 20">
                <a:extLst>
                  <a:ext uri="{FF2B5EF4-FFF2-40B4-BE49-F238E27FC236}">
                    <a16:creationId xmlns:a16="http://schemas.microsoft.com/office/drawing/2014/main" id="{C0CE2E28-A58E-DD11-A85C-6120A29998EE}"/>
                  </a:ext>
                </a:extLst>
              </p:cNvPr>
              <p:cNvSpPr txBox="1"/>
              <p:nvPr/>
            </p:nvSpPr>
            <p:spPr>
              <a:xfrm>
                <a:off x="2568753" y="5245088"/>
                <a:ext cx="6800999" cy="559512"/>
              </a:xfrm>
              <a:prstGeom prst="rect">
                <a:avLst/>
              </a:prstGeom>
              <a:noFill/>
            </p:spPr>
            <p:txBody>
              <a:bodyPr wrap="square">
                <a:spAutoFit/>
              </a:bodyPr>
              <a:lstStyle/>
              <a:p>
                <a:pPr lvl="0">
                  <a:lnSpc>
                    <a:spcPts val="4000"/>
                  </a:lnSpc>
                </a:pPr>
                <a:r>
                  <a:rPr lang="zh-TW" altLang="en-US" sz="2800" b="1" dirty="0">
                    <a:solidFill>
                      <a:srgbClr val="098E8E"/>
                    </a:solidFill>
                    <a:latin typeface="微軟正黑體" panose="020B0604030504040204" pitchFamily="34" charset="-120"/>
                    <a:ea typeface="微軟正黑體" panose="020B0604030504040204" pitchFamily="34" charset="-120"/>
                    <a:sym typeface="Wingdings 2" panose="05020102010507070707" pitchFamily="18" charset="2"/>
                  </a:rPr>
                  <a:t>走在行人穿越道上過馬路</a:t>
                </a:r>
                <a:endParaRPr kumimoji="0" lang="en-US" altLang="zh-TW" sz="28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sym typeface="Wingdings 2" panose="05020102010507070707" pitchFamily="18" charset="2"/>
                </a:endParaRPr>
              </a:p>
            </p:txBody>
          </p:sp>
          <p:pic>
            <p:nvPicPr>
              <p:cNvPr id="22" name="圖片 21">
                <a:extLst>
                  <a:ext uri="{FF2B5EF4-FFF2-40B4-BE49-F238E27FC236}">
                    <a16:creationId xmlns:a16="http://schemas.microsoft.com/office/drawing/2014/main" id="{2A908B20-CCD7-B770-3F55-CBA2AEBF28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610" t="56373" r="48368"/>
              <a:stretch/>
            </p:blipFill>
            <p:spPr>
              <a:xfrm>
                <a:off x="1132078" y="5081335"/>
                <a:ext cx="1082425" cy="1075039"/>
              </a:xfrm>
              <a:prstGeom prst="ellipse">
                <a:avLst/>
              </a:prstGeom>
              <a:effectLst>
                <a:outerShdw blurRad="50800" dist="38100" dir="2700000" algn="tl" rotWithShape="0">
                  <a:prstClr val="black">
                    <a:alpha val="40000"/>
                  </a:prstClr>
                </a:outerShdw>
              </a:effectLst>
            </p:spPr>
          </p:pic>
        </p:grpSp>
      </p:grpSp>
      <p:sp>
        <p:nvSpPr>
          <p:cNvPr id="6" name="圓角矩形圖說文字 1">
            <a:extLst>
              <a:ext uri="{FF2B5EF4-FFF2-40B4-BE49-F238E27FC236}">
                <a16:creationId xmlns:a16="http://schemas.microsoft.com/office/drawing/2014/main" id="{4FA6885D-2472-FC7B-9CA5-A9A708F5DBAF}"/>
              </a:ext>
            </a:extLst>
          </p:cNvPr>
          <p:cNvSpPr/>
          <p:nvPr/>
        </p:nvSpPr>
        <p:spPr>
          <a:xfrm>
            <a:off x="2378634" y="708343"/>
            <a:ext cx="7068065" cy="1021603"/>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要怎麼過馬路，才是安全的做法呢？</a:t>
            </a:r>
          </a:p>
        </p:txBody>
      </p:sp>
    </p:spTree>
    <p:extLst>
      <p:ext uri="{BB962C8B-B14F-4D97-AF65-F5344CB8AC3E}">
        <p14:creationId xmlns:p14="http://schemas.microsoft.com/office/powerpoint/2010/main" val="22655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057" y="3233229"/>
            <a:ext cx="5401524" cy="3724979"/>
          </a:xfrm>
          <a:prstGeom prst="rect">
            <a:avLst/>
          </a:prstGeom>
          <a:effectLst>
            <a:outerShdw blurRad="50800" dist="38100" dir="2700000" algn="tl" rotWithShape="0">
              <a:prstClr val="black">
                <a:alpha val="40000"/>
              </a:prstClr>
            </a:outerShdw>
          </a:effectLst>
        </p:spPr>
      </p:pic>
      <p:sp>
        <p:nvSpPr>
          <p:cNvPr id="3" name="語音泡泡: 圓角矩形 2">
            <a:extLst>
              <a:ext uri="{FF2B5EF4-FFF2-40B4-BE49-F238E27FC236}">
                <a16:creationId xmlns:a16="http://schemas.microsoft.com/office/drawing/2014/main" id="{D54EB292-07D9-4415-FB75-90BD4AB7DBB5}"/>
              </a:ext>
            </a:extLst>
          </p:cNvPr>
          <p:cNvSpPr/>
          <p:nvPr/>
        </p:nvSpPr>
        <p:spPr>
          <a:xfrm>
            <a:off x="1012745" y="1050324"/>
            <a:ext cx="6776581" cy="2954056"/>
          </a:xfrm>
          <a:prstGeom prst="wedgeRoundRectCallout">
            <a:avLst>
              <a:gd name="adj1" fmla="val 61977"/>
              <a:gd name="adj2" fmla="val 34081"/>
              <a:gd name="adj3" fmla="val 16667"/>
            </a:avLst>
          </a:prstGeom>
          <a:solidFill>
            <a:srgbClr val="E2F7F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4000"/>
              </a:lnSpc>
            </a:pPr>
            <a:r>
              <a:rPr lang="zh-TW" altLang="en-US" sz="3600" b="1" dirty="0">
                <a:solidFill>
                  <a:prstClr val="black"/>
                </a:solidFill>
                <a:latin typeface="微軟正黑體" panose="020B0604030504040204" pitchFamily="34" charset="-120"/>
                <a:ea typeface="微軟正黑體" panose="020B0604030504040204" pitchFamily="34" charset="-120"/>
              </a:rPr>
              <a:t>穿越道路時要看車輛，但是</a:t>
            </a:r>
            <a:r>
              <a:rPr lang="en-US" altLang="zh-TW" sz="3600" b="1" dirty="0">
                <a:solidFill>
                  <a:prstClr val="black"/>
                </a:solidFill>
                <a:latin typeface="微軟正黑體" panose="020B0604030504040204" pitchFamily="34" charset="-120"/>
                <a:ea typeface="微軟正黑體" panose="020B0604030504040204" pitchFamily="34" charset="-120"/>
              </a:rPr>
              <a:t>…</a:t>
            </a:r>
          </a:p>
          <a:p>
            <a:pPr>
              <a:lnSpc>
                <a:spcPts val="4000"/>
              </a:lnSpc>
            </a:pPr>
            <a:r>
              <a:rPr lang="zh-TW" altLang="en-US" sz="3600" b="1" dirty="0">
                <a:solidFill>
                  <a:prstClr val="black"/>
                </a:solidFill>
                <a:latin typeface="微軟正黑體" panose="020B0604030504040204" pitchFamily="34" charset="-120"/>
                <a:ea typeface="微軟正黑體" panose="020B0604030504040204" pitchFamily="34" charset="-120"/>
              </a:rPr>
              <a:t>你知道車輛從哪個方向來嗎？</a:t>
            </a:r>
            <a:endPar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文字方塊 3">
            <a:extLst>
              <a:ext uri="{FF2B5EF4-FFF2-40B4-BE49-F238E27FC236}">
                <a16:creationId xmlns:a16="http://schemas.microsoft.com/office/drawing/2014/main" id="{CDCACA1E-6366-C47F-ABB2-7AE3F292293B}"/>
              </a:ext>
            </a:extLst>
          </p:cNvPr>
          <p:cNvSpPr txBox="1"/>
          <p:nvPr/>
        </p:nvSpPr>
        <p:spPr>
          <a:xfrm>
            <a:off x="9316994" y="132287"/>
            <a:ext cx="2875005" cy="276999"/>
          </a:xfrm>
          <a:prstGeom prst="rect">
            <a:avLst/>
          </a:prstGeom>
          <a:noFill/>
        </p:spPr>
        <p:txBody>
          <a:bodyPr wrap="square" rtlCol="0">
            <a:spAutoFit/>
          </a:bodyPr>
          <a:lstStyle/>
          <a:p>
            <a:pPr lvl="0" algn="r">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a:t>
            </a:r>
            <a:r>
              <a:rPr lang="zh-TW" altLang="en-US" sz="1200" dirty="0">
                <a:solidFill>
                  <a:prstClr val="black"/>
                </a:solidFill>
                <a:latin typeface="微軟正黑體" panose="020B0604030504040204" pitchFamily="34" charset="-120"/>
                <a:ea typeface="微軟正黑體" panose="020B0604030504040204" pitchFamily="34" charset="-120"/>
              </a:rPr>
              <a:t>二</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穿越道路看車輛</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712552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2" name="文字方塊 1">
            <a:extLst>
              <a:ext uri="{FF2B5EF4-FFF2-40B4-BE49-F238E27FC236}">
                <a16:creationId xmlns:a16="http://schemas.microsoft.com/office/drawing/2014/main" id="{3D1839CB-425B-7C1B-D135-1438C6709B9E}"/>
              </a:ext>
            </a:extLst>
          </p:cNvPr>
          <p:cNvSpPr txBox="1"/>
          <p:nvPr/>
        </p:nvSpPr>
        <p:spPr>
          <a:xfrm>
            <a:off x="9316994" y="132287"/>
            <a:ext cx="2875005" cy="276999"/>
          </a:xfrm>
          <a:prstGeom prst="rect">
            <a:avLst/>
          </a:prstGeom>
          <a:noFill/>
        </p:spPr>
        <p:txBody>
          <a:bodyPr wrap="square" rtlCol="0">
            <a:spAutoFit/>
          </a:bodyPr>
          <a:lstStyle/>
          <a:p>
            <a:pPr lvl="0" algn="r">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a:t>
            </a:r>
            <a:r>
              <a:rPr lang="zh-TW" altLang="en-US" sz="1200" dirty="0">
                <a:solidFill>
                  <a:prstClr val="black"/>
                </a:solidFill>
                <a:latin typeface="微軟正黑體" panose="020B0604030504040204" pitchFamily="34" charset="-120"/>
                <a:ea typeface="微軟正黑體" panose="020B0604030504040204" pitchFamily="34" charset="-120"/>
              </a:rPr>
              <a:t>二</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穿越道路看車輛</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83AF753C-7163-FABF-4485-141921B05D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16736" y="1186869"/>
            <a:ext cx="6506120" cy="4640475"/>
          </a:xfrm>
          <a:prstGeom prst="rect">
            <a:avLst/>
          </a:prstGeom>
        </p:spPr>
      </p:pic>
      <p:pic>
        <p:nvPicPr>
          <p:cNvPr id="4" name="圖片 3">
            <a:extLst>
              <a:ext uri="{FF2B5EF4-FFF2-40B4-BE49-F238E27FC236}">
                <a16:creationId xmlns:a16="http://schemas.microsoft.com/office/drawing/2014/main" id="{B9E00239-532D-4DB6-309C-F24BBE25B5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18921" y="1186869"/>
            <a:ext cx="6506120" cy="4640475"/>
          </a:xfrm>
          <a:prstGeom prst="rect">
            <a:avLst/>
          </a:prstGeom>
        </p:spPr>
      </p:pic>
      <p:sp>
        <p:nvSpPr>
          <p:cNvPr id="11" name="文字方塊 10">
            <a:extLst>
              <a:ext uri="{FF2B5EF4-FFF2-40B4-BE49-F238E27FC236}">
                <a16:creationId xmlns:a16="http://schemas.microsoft.com/office/drawing/2014/main" id="{F651C9C7-C848-06B5-E5BB-169CA02F06D6}"/>
              </a:ext>
            </a:extLst>
          </p:cNvPr>
          <p:cNvSpPr txBox="1"/>
          <p:nvPr/>
        </p:nvSpPr>
        <p:spPr>
          <a:xfrm>
            <a:off x="639699" y="1186869"/>
            <a:ext cx="4154724" cy="584775"/>
          </a:xfrm>
          <a:prstGeom prst="rect">
            <a:avLst/>
          </a:prstGeom>
          <a:solidFill>
            <a:srgbClr val="098E8E"/>
          </a:solidFill>
          <a:ln>
            <a:solidFill>
              <a:srgbClr val="098E8E"/>
            </a:solidFill>
          </a:ln>
        </p:spPr>
        <p:txBody>
          <a:bodyPr wrap="square">
            <a:spAutoFit/>
          </a:bodyPr>
          <a:lstStyle/>
          <a:p>
            <a:pPr algn="ctr"/>
            <a:r>
              <a:rPr lang="zh-TW" altLang="en-US" sz="3200" b="1" dirty="0">
                <a:solidFill>
                  <a:schemeClr val="bg1"/>
                </a:solidFill>
                <a:latin typeface="微軟正黑體" panose="020B0604030504040204" pitchFamily="34" charset="-120"/>
                <a:ea typeface="微軟正黑體" panose="020B0604030504040204" pitchFamily="34" charset="-120"/>
              </a:rPr>
              <a:t>情境</a:t>
            </a:r>
            <a:r>
              <a:rPr lang="en-US" altLang="zh-TW" sz="3200" b="1" dirty="0">
                <a:solidFill>
                  <a:schemeClr val="bg1"/>
                </a:solidFill>
                <a:latin typeface="微軟正黑體" panose="020B0604030504040204" pitchFamily="34" charset="-120"/>
                <a:ea typeface="微軟正黑體" panose="020B0604030504040204" pitchFamily="34" charset="-120"/>
              </a:rPr>
              <a:t>1</a:t>
            </a:r>
          </a:p>
        </p:txBody>
      </p:sp>
      <p:sp>
        <p:nvSpPr>
          <p:cNvPr id="15" name="文字方塊 14">
            <a:extLst>
              <a:ext uri="{FF2B5EF4-FFF2-40B4-BE49-F238E27FC236}">
                <a16:creationId xmlns:a16="http://schemas.microsoft.com/office/drawing/2014/main" id="{B3AC90E6-AB2F-B678-65FE-B387C9EB0102}"/>
              </a:ext>
            </a:extLst>
          </p:cNvPr>
          <p:cNvSpPr txBox="1"/>
          <p:nvPr/>
        </p:nvSpPr>
        <p:spPr>
          <a:xfrm>
            <a:off x="639699" y="1710089"/>
            <a:ext cx="4154724" cy="2062103"/>
          </a:xfrm>
          <a:prstGeom prst="rect">
            <a:avLst/>
          </a:prstGeom>
          <a:solidFill>
            <a:schemeClr val="bg1"/>
          </a:solidFill>
          <a:ln>
            <a:solidFill>
              <a:srgbClr val="098E8E"/>
            </a:solidFill>
          </a:ln>
        </p:spPr>
        <p:txBody>
          <a:bodyPr wrap="square">
            <a:spAutoFit/>
          </a:bodyPr>
          <a:lstStyle/>
          <a:p>
            <a:r>
              <a:rPr lang="zh-TW" altLang="en-US" sz="3200" dirty="0">
                <a:latin typeface="微軟正黑體" panose="020B0604030504040204" pitchFamily="34" charset="-120"/>
                <a:ea typeface="微軟正黑體" panose="020B0604030504040204" pitchFamily="34" charset="-120"/>
              </a:rPr>
              <a:t>十字路口，東西</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橫</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向綠燈。</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圖片中的車輛可能有哪些行進的方向？</a:t>
            </a:r>
          </a:p>
        </p:txBody>
      </p:sp>
    </p:spTree>
    <p:extLst>
      <p:ext uri="{BB962C8B-B14F-4D97-AF65-F5344CB8AC3E}">
        <p14:creationId xmlns:p14="http://schemas.microsoft.com/office/powerpoint/2010/main" val="13248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2" name="文字方塊 1">
            <a:extLst>
              <a:ext uri="{FF2B5EF4-FFF2-40B4-BE49-F238E27FC236}">
                <a16:creationId xmlns:a16="http://schemas.microsoft.com/office/drawing/2014/main" id="{3D1839CB-425B-7C1B-D135-1438C6709B9E}"/>
              </a:ext>
            </a:extLst>
          </p:cNvPr>
          <p:cNvSpPr txBox="1"/>
          <p:nvPr/>
        </p:nvSpPr>
        <p:spPr>
          <a:xfrm>
            <a:off x="9316994" y="132287"/>
            <a:ext cx="2875005" cy="276999"/>
          </a:xfrm>
          <a:prstGeom prst="rect">
            <a:avLst/>
          </a:prstGeom>
          <a:noFill/>
        </p:spPr>
        <p:txBody>
          <a:bodyPr wrap="square" rtlCol="0">
            <a:spAutoFit/>
          </a:bodyPr>
          <a:lstStyle/>
          <a:p>
            <a:pPr lvl="0" algn="r">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a:t>
            </a:r>
            <a:r>
              <a:rPr lang="zh-TW" altLang="en-US" sz="1200" dirty="0">
                <a:solidFill>
                  <a:prstClr val="black"/>
                </a:solidFill>
                <a:latin typeface="微軟正黑體" panose="020B0604030504040204" pitchFamily="34" charset="-120"/>
                <a:ea typeface="微軟正黑體" panose="020B0604030504040204" pitchFamily="34" charset="-120"/>
              </a:rPr>
              <a:t>二</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穿越道路看車輛</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文字方塊 10">
            <a:extLst>
              <a:ext uri="{FF2B5EF4-FFF2-40B4-BE49-F238E27FC236}">
                <a16:creationId xmlns:a16="http://schemas.microsoft.com/office/drawing/2014/main" id="{F651C9C7-C848-06B5-E5BB-169CA02F06D6}"/>
              </a:ext>
            </a:extLst>
          </p:cNvPr>
          <p:cNvSpPr txBox="1"/>
          <p:nvPr/>
        </p:nvSpPr>
        <p:spPr>
          <a:xfrm>
            <a:off x="639699" y="1186869"/>
            <a:ext cx="4154724" cy="584775"/>
          </a:xfrm>
          <a:prstGeom prst="rect">
            <a:avLst/>
          </a:prstGeom>
          <a:solidFill>
            <a:srgbClr val="098E8E"/>
          </a:solidFill>
          <a:ln>
            <a:solidFill>
              <a:srgbClr val="098E8E"/>
            </a:solidFill>
          </a:ln>
        </p:spPr>
        <p:txBody>
          <a:bodyPr wrap="square">
            <a:spAutoFit/>
          </a:bodyPr>
          <a:lstStyle/>
          <a:p>
            <a:pPr algn="ctr"/>
            <a:r>
              <a:rPr lang="zh-TW" altLang="en-US" sz="3200" b="1" dirty="0">
                <a:solidFill>
                  <a:schemeClr val="bg1"/>
                </a:solidFill>
                <a:latin typeface="微軟正黑體" panose="020B0604030504040204" pitchFamily="34" charset="-120"/>
                <a:ea typeface="微軟正黑體" panose="020B0604030504040204" pitchFamily="34" charset="-120"/>
              </a:rPr>
              <a:t>情境</a:t>
            </a:r>
            <a:r>
              <a:rPr lang="en-US" altLang="zh-TW" sz="3200" b="1" dirty="0">
                <a:solidFill>
                  <a:schemeClr val="bg1"/>
                </a:solidFill>
                <a:latin typeface="微軟正黑體" panose="020B0604030504040204" pitchFamily="34" charset="-120"/>
                <a:ea typeface="微軟正黑體" panose="020B0604030504040204" pitchFamily="34" charset="-120"/>
              </a:rPr>
              <a:t>2</a:t>
            </a:r>
          </a:p>
        </p:txBody>
      </p:sp>
      <p:sp>
        <p:nvSpPr>
          <p:cNvPr id="15" name="文字方塊 14">
            <a:extLst>
              <a:ext uri="{FF2B5EF4-FFF2-40B4-BE49-F238E27FC236}">
                <a16:creationId xmlns:a16="http://schemas.microsoft.com/office/drawing/2014/main" id="{B3AC90E6-AB2F-B678-65FE-B387C9EB0102}"/>
              </a:ext>
            </a:extLst>
          </p:cNvPr>
          <p:cNvSpPr txBox="1"/>
          <p:nvPr/>
        </p:nvSpPr>
        <p:spPr>
          <a:xfrm>
            <a:off x="639699" y="1710089"/>
            <a:ext cx="4154724" cy="2062103"/>
          </a:xfrm>
          <a:prstGeom prst="rect">
            <a:avLst/>
          </a:prstGeom>
          <a:solidFill>
            <a:schemeClr val="bg1"/>
          </a:solidFill>
          <a:ln>
            <a:solidFill>
              <a:srgbClr val="098E8E"/>
            </a:solidFill>
          </a:ln>
        </p:spPr>
        <p:txBody>
          <a:bodyPr wrap="square">
            <a:spAutoFit/>
          </a:bodyPr>
          <a:lstStyle/>
          <a:p>
            <a:r>
              <a:rPr lang="zh-TW" altLang="en-US" sz="3200" dirty="0">
                <a:latin typeface="微軟正黑體" panose="020B0604030504040204" pitchFamily="34" charset="-120"/>
                <a:ea typeface="微軟正黑體" panose="020B0604030504040204" pitchFamily="34" charset="-120"/>
              </a:rPr>
              <a:t>十字路口，南北</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縱</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向綠燈。</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圖片中的車輛可能有哪些行進的方向？</a:t>
            </a:r>
            <a:endParaRPr lang="en-US" altLang="zh-TW" sz="3200"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A840C85F-6BD8-6435-084E-295C571A5E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16736" y="1186869"/>
            <a:ext cx="6506121" cy="4640476"/>
          </a:xfrm>
          <a:prstGeom prst="rect">
            <a:avLst/>
          </a:prstGeom>
        </p:spPr>
      </p:pic>
      <p:pic>
        <p:nvPicPr>
          <p:cNvPr id="6" name="圖片 5">
            <a:extLst>
              <a:ext uri="{FF2B5EF4-FFF2-40B4-BE49-F238E27FC236}">
                <a16:creationId xmlns:a16="http://schemas.microsoft.com/office/drawing/2014/main" id="{8BD6FD92-D95D-4869-1DFB-1A04D36244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18922" y="1185202"/>
            <a:ext cx="6508459" cy="4642143"/>
          </a:xfrm>
          <a:prstGeom prst="rect">
            <a:avLst/>
          </a:prstGeom>
        </p:spPr>
      </p:pic>
    </p:spTree>
    <p:extLst>
      <p:ext uri="{BB962C8B-B14F-4D97-AF65-F5344CB8AC3E}">
        <p14:creationId xmlns:p14="http://schemas.microsoft.com/office/powerpoint/2010/main" val="150164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2" name="文字方塊 1">
            <a:extLst>
              <a:ext uri="{FF2B5EF4-FFF2-40B4-BE49-F238E27FC236}">
                <a16:creationId xmlns:a16="http://schemas.microsoft.com/office/drawing/2014/main" id="{3D1839CB-425B-7C1B-D135-1438C6709B9E}"/>
              </a:ext>
            </a:extLst>
          </p:cNvPr>
          <p:cNvSpPr txBox="1"/>
          <p:nvPr/>
        </p:nvSpPr>
        <p:spPr>
          <a:xfrm>
            <a:off x="9316994" y="132287"/>
            <a:ext cx="28750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發展活動│活動二：穿越道路看車輛</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文字方塊 10">
            <a:extLst>
              <a:ext uri="{FF2B5EF4-FFF2-40B4-BE49-F238E27FC236}">
                <a16:creationId xmlns:a16="http://schemas.microsoft.com/office/drawing/2014/main" id="{F651C9C7-C848-06B5-E5BB-169CA02F06D6}"/>
              </a:ext>
            </a:extLst>
          </p:cNvPr>
          <p:cNvSpPr txBox="1"/>
          <p:nvPr/>
        </p:nvSpPr>
        <p:spPr>
          <a:xfrm>
            <a:off x="639699" y="1186869"/>
            <a:ext cx="4154724" cy="584775"/>
          </a:xfrm>
          <a:prstGeom prst="rect">
            <a:avLst/>
          </a:prstGeom>
          <a:solidFill>
            <a:srgbClr val="098E8E"/>
          </a:solidFill>
          <a:ln>
            <a:solidFill>
              <a:srgbClr val="098E8E"/>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a:t>
            </a:r>
            <a:r>
              <a:rPr kumimoji="0"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3</a:t>
            </a:r>
          </a:p>
        </p:txBody>
      </p:sp>
      <p:sp>
        <p:nvSpPr>
          <p:cNvPr id="15" name="文字方塊 14">
            <a:extLst>
              <a:ext uri="{FF2B5EF4-FFF2-40B4-BE49-F238E27FC236}">
                <a16:creationId xmlns:a16="http://schemas.microsoft.com/office/drawing/2014/main" id="{B3AC90E6-AB2F-B678-65FE-B387C9EB0102}"/>
              </a:ext>
            </a:extLst>
          </p:cNvPr>
          <p:cNvSpPr txBox="1"/>
          <p:nvPr/>
        </p:nvSpPr>
        <p:spPr>
          <a:xfrm>
            <a:off x="639699" y="1710089"/>
            <a:ext cx="4154724" cy="1569660"/>
          </a:xfrm>
          <a:prstGeom prst="rect">
            <a:avLst/>
          </a:prstGeom>
          <a:solidFill>
            <a:schemeClr val="bg1"/>
          </a:solidFill>
          <a:ln>
            <a:solidFill>
              <a:srgbClr val="098E8E"/>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Y </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字路口，綠燈亮起。圖片中的車輛可能有哪些行進的方向？</a:t>
            </a:r>
          </a:p>
        </p:txBody>
      </p:sp>
      <p:pic>
        <p:nvPicPr>
          <p:cNvPr id="3" name="圖片 2">
            <a:extLst>
              <a:ext uri="{FF2B5EF4-FFF2-40B4-BE49-F238E27FC236}">
                <a16:creationId xmlns:a16="http://schemas.microsoft.com/office/drawing/2014/main" id="{DA9CAE7E-24AC-63FA-8959-5641F03CB9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16736" y="1186868"/>
            <a:ext cx="6506121" cy="4640476"/>
          </a:xfrm>
          <a:prstGeom prst="rect">
            <a:avLst/>
          </a:prstGeom>
        </p:spPr>
      </p:pic>
      <p:pic>
        <p:nvPicPr>
          <p:cNvPr id="4" name="圖片 3">
            <a:extLst>
              <a:ext uri="{FF2B5EF4-FFF2-40B4-BE49-F238E27FC236}">
                <a16:creationId xmlns:a16="http://schemas.microsoft.com/office/drawing/2014/main" id="{1FB65380-6A2A-1F98-9A67-0AEBB2323A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18921" y="1186868"/>
            <a:ext cx="6506123" cy="4640477"/>
          </a:xfrm>
          <a:prstGeom prst="rect">
            <a:avLst/>
          </a:prstGeom>
        </p:spPr>
      </p:pic>
    </p:spTree>
    <p:extLst>
      <p:ext uri="{BB962C8B-B14F-4D97-AF65-F5344CB8AC3E}">
        <p14:creationId xmlns:p14="http://schemas.microsoft.com/office/powerpoint/2010/main" val="83370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5" name="文字方塊 4">
            <a:extLst>
              <a:ext uri="{FF2B5EF4-FFF2-40B4-BE49-F238E27FC236}">
                <a16:creationId xmlns:a16="http://schemas.microsoft.com/office/drawing/2014/main" id="{AE316855-7665-00D4-3DCA-9F94C33D490E}"/>
              </a:ext>
            </a:extLst>
          </p:cNvPr>
          <p:cNvSpPr txBox="1"/>
          <p:nvPr/>
        </p:nvSpPr>
        <p:spPr>
          <a:xfrm>
            <a:off x="8711514" y="132287"/>
            <a:ext cx="3480486" cy="2878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引起動機│活動一：這樣穿越道路可以嗎？</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a:extLst>
              <a:ext uri="{FF2B5EF4-FFF2-40B4-BE49-F238E27FC236}">
                <a16:creationId xmlns:a16="http://schemas.microsoft.com/office/drawing/2014/main" id="{C63B9A95-86E9-9E62-7957-63248B9561CD}"/>
              </a:ext>
            </a:extLst>
          </p:cNvPr>
          <p:cNvSpPr/>
          <p:nvPr/>
        </p:nvSpPr>
        <p:spPr>
          <a:xfrm>
            <a:off x="691979" y="1323474"/>
            <a:ext cx="10787448" cy="514951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車輛在綠燈時，可以直行、右轉或左轉，並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強調行人穿越道上，車輛與行人動線衝突的位置，如果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雙方沒有看清楚，就有可能在行人穿越道上發生事故。</a:t>
            </a:r>
          </a:p>
        </p:txBody>
      </p:sp>
      <p:sp>
        <p:nvSpPr>
          <p:cNvPr id="6" name="圓角矩形圖說文字 1">
            <a:extLst>
              <a:ext uri="{FF2B5EF4-FFF2-40B4-BE49-F238E27FC236}">
                <a16:creationId xmlns:a16="http://schemas.microsoft.com/office/drawing/2014/main" id="{4FA6885D-2472-FC7B-9CA5-A9A708F5DBAF}"/>
              </a:ext>
            </a:extLst>
          </p:cNvPr>
          <p:cNvSpPr/>
          <p:nvPr/>
        </p:nvSpPr>
        <p:spPr>
          <a:xfrm>
            <a:off x="3741821" y="708343"/>
            <a:ext cx="4463716" cy="1021603"/>
          </a:xfrm>
          <a:prstGeom prst="wedgeRoundRectCallout">
            <a:avLst>
              <a:gd name="adj1" fmla="val 27960"/>
              <a:gd name="adj2" fmla="val 47415"/>
              <a:gd name="adj3" fmla="val 16667"/>
            </a:avLst>
          </a:prstGeom>
          <a:solidFill>
            <a:srgbClr val="E2F7FA"/>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車輛行駛的方向</a:t>
            </a:r>
          </a:p>
        </p:txBody>
      </p:sp>
      <p:sp>
        <p:nvSpPr>
          <p:cNvPr id="3" name="文字方塊 2">
            <a:extLst>
              <a:ext uri="{FF2B5EF4-FFF2-40B4-BE49-F238E27FC236}">
                <a16:creationId xmlns:a16="http://schemas.microsoft.com/office/drawing/2014/main" id="{2C58C083-0E1E-A026-FA73-E2F9705B99C1}"/>
              </a:ext>
            </a:extLst>
          </p:cNvPr>
          <p:cNvSpPr txBox="1"/>
          <p:nvPr/>
        </p:nvSpPr>
        <p:spPr>
          <a:xfrm>
            <a:off x="1325479" y="1905743"/>
            <a:ext cx="9541042" cy="954107"/>
          </a:xfrm>
          <a:prstGeom prst="rect">
            <a:avLst/>
          </a:prstGeom>
          <a:noFill/>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車輛在綠燈時，可以直行、右轉或左轉，</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行人穿越道是行人跟汽車動線交錯的地方。</a:t>
            </a:r>
          </a:p>
        </p:txBody>
      </p:sp>
      <p:pic>
        <p:nvPicPr>
          <p:cNvPr id="4" name="圖片 3">
            <a:extLst>
              <a:ext uri="{FF2B5EF4-FFF2-40B4-BE49-F238E27FC236}">
                <a16:creationId xmlns:a16="http://schemas.microsoft.com/office/drawing/2014/main" id="{D913E159-C1E9-5260-5BEE-779BEC23A2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8240" y="2935699"/>
            <a:ext cx="3340005" cy="2382251"/>
          </a:xfrm>
          <a:prstGeom prst="rect">
            <a:avLst/>
          </a:prstGeom>
        </p:spPr>
      </p:pic>
      <p:pic>
        <p:nvPicPr>
          <p:cNvPr id="10" name="圖片 9">
            <a:extLst>
              <a:ext uri="{FF2B5EF4-FFF2-40B4-BE49-F238E27FC236}">
                <a16:creationId xmlns:a16="http://schemas.microsoft.com/office/drawing/2014/main" id="{2BB29209-225A-CC8F-E629-5C50AE2B19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25629" y="2935698"/>
            <a:ext cx="3341207" cy="2383108"/>
          </a:xfrm>
          <a:prstGeom prst="rect">
            <a:avLst/>
          </a:prstGeom>
        </p:spPr>
      </p:pic>
      <p:pic>
        <p:nvPicPr>
          <p:cNvPr id="11" name="圖片 10">
            <a:extLst>
              <a:ext uri="{FF2B5EF4-FFF2-40B4-BE49-F238E27FC236}">
                <a16:creationId xmlns:a16="http://schemas.microsoft.com/office/drawing/2014/main" id="{189BFE44-71B8-94DE-10FE-BE1E3B354F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963753" y="2935698"/>
            <a:ext cx="3340006" cy="2382252"/>
          </a:xfrm>
          <a:prstGeom prst="rect">
            <a:avLst/>
          </a:prstGeom>
        </p:spPr>
      </p:pic>
      <p:sp>
        <p:nvSpPr>
          <p:cNvPr id="15" name="橢圓 14">
            <a:extLst>
              <a:ext uri="{FF2B5EF4-FFF2-40B4-BE49-F238E27FC236}">
                <a16:creationId xmlns:a16="http://schemas.microsoft.com/office/drawing/2014/main" id="{9EA167F2-B3EE-9FA2-F241-CEE7416E5F7B}"/>
              </a:ext>
            </a:extLst>
          </p:cNvPr>
          <p:cNvSpPr/>
          <p:nvPr/>
        </p:nvSpPr>
        <p:spPr>
          <a:xfrm>
            <a:off x="2538664" y="3212424"/>
            <a:ext cx="567426" cy="56742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id="{0EC624C7-5B96-0004-05EB-036561314E15}"/>
              </a:ext>
            </a:extLst>
          </p:cNvPr>
          <p:cNvSpPr/>
          <p:nvPr/>
        </p:nvSpPr>
        <p:spPr>
          <a:xfrm>
            <a:off x="1990817" y="4441039"/>
            <a:ext cx="567426" cy="56742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a:extLst>
              <a:ext uri="{FF2B5EF4-FFF2-40B4-BE49-F238E27FC236}">
                <a16:creationId xmlns:a16="http://schemas.microsoft.com/office/drawing/2014/main" id="{316020AB-2620-F24F-2800-709E58947E7A}"/>
              </a:ext>
            </a:extLst>
          </p:cNvPr>
          <p:cNvSpPr/>
          <p:nvPr/>
        </p:nvSpPr>
        <p:spPr>
          <a:xfrm>
            <a:off x="6655059" y="3979829"/>
            <a:ext cx="567426" cy="56742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a:extLst>
              <a:ext uri="{FF2B5EF4-FFF2-40B4-BE49-F238E27FC236}">
                <a16:creationId xmlns:a16="http://schemas.microsoft.com/office/drawing/2014/main" id="{16990252-FC0D-3C48-3073-E09CF2D213C8}"/>
              </a:ext>
            </a:extLst>
          </p:cNvPr>
          <p:cNvSpPr/>
          <p:nvPr/>
        </p:nvSpPr>
        <p:spPr>
          <a:xfrm>
            <a:off x="4972357" y="3611826"/>
            <a:ext cx="567426" cy="56742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a:extLst>
              <a:ext uri="{FF2B5EF4-FFF2-40B4-BE49-F238E27FC236}">
                <a16:creationId xmlns:a16="http://schemas.microsoft.com/office/drawing/2014/main" id="{8CAFE75E-5B4D-8576-5287-87BE37E29C41}"/>
              </a:ext>
            </a:extLst>
          </p:cNvPr>
          <p:cNvSpPr/>
          <p:nvPr/>
        </p:nvSpPr>
        <p:spPr>
          <a:xfrm>
            <a:off x="10299095" y="4547255"/>
            <a:ext cx="567426" cy="56742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0DD736C0-1E77-CD0F-1891-9C2822E8E953}"/>
              </a:ext>
            </a:extLst>
          </p:cNvPr>
          <p:cNvSpPr txBox="1"/>
          <p:nvPr/>
        </p:nvSpPr>
        <p:spPr>
          <a:xfrm>
            <a:off x="838989" y="5395942"/>
            <a:ext cx="10612903" cy="954107"/>
          </a:xfrm>
          <a:prstGeom prst="rect">
            <a:avLst/>
          </a:prstGeom>
          <a:noFill/>
        </p:spPr>
        <p:txBody>
          <a:bodyPr wrap="square">
            <a:spAutoFit/>
          </a:bodyPr>
          <a:lstStyle/>
          <a:p>
            <a:r>
              <a:rPr lang="zh-TW" altLang="en-US" sz="2800" b="1" dirty="0">
                <a:solidFill>
                  <a:srgbClr val="098E8E"/>
                </a:solidFill>
                <a:latin typeface="微軟正黑體" panose="020B0604030504040204" pitchFamily="34" charset="-120"/>
                <a:ea typeface="微軟正黑體" panose="020B0604030504040204" pitchFamily="34" charset="-120"/>
              </a:rPr>
              <a:t>如果行人、駕駛有一方沒有遵守交通規則，就可能在行人穿越道上發生事故。</a:t>
            </a:r>
          </a:p>
        </p:txBody>
      </p:sp>
    </p:spTree>
    <p:extLst>
      <p:ext uri="{BB962C8B-B14F-4D97-AF65-F5344CB8AC3E}">
        <p14:creationId xmlns:p14="http://schemas.microsoft.com/office/powerpoint/2010/main" val="188454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grpId="0" nodeType="click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repeatCount="indefinite" fill="hold" grpId="0" nodeType="withEffect">
                                  <p:stCondLst>
                                    <p:cond delay="0"/>
                                  </p:stCondLst>
                                  <p:endCondLst>
                                    <p:cond evt="onNext" delay="0">
                                      <p:tgtEl>
                                        <p:sldTgt/>
                                      </p:tgtEl>
                                    </p:cond>
                                  </p:end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repeatCount="indefinite" fill="hold" grpId="0" nodeType="clickEffect">
                                  <p:stCondLst>
                                    <p:cond delay="0"/>
                                  </p:stCondLst>
                                  <p:endCondLst>
                                    <p:cond evt="onNext" delay="0">
                                      <p:tgtEl>
                                        <p:sldTgt/>
                                      </p:tgtEl>
                                    </p:cond>
                                  </p:end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repeatCount="indefinite" fill="hold" grpId="0" nodeType="withEffect">
                                  <p:stCondLst>
                                    <p:cond delay="0"/>
                                  </p:stCondLst>
                                  <p:endCondLst>
                                    <p:cond evt="onNext" delay="0">
                                      <p:tgtEl>
                                        <p:sldTgt/>
                                      </p:tgtEl>
                                    </p:cond>
                                  </p:end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repeatCount="indefinite" fill="hold" grpId="0" nodeType="clickEffect">
                                  <p:stCondLst>
                                    <p:cond delay="0"/>
                                  </p:stCondLst>
                                  <p:endCondLst>
                                    <p:cond evt="onNext" delay="0">
                                      <p:tgtEl>
                                        <p:sldTgt/>
                                      </p:tgtEl>
                                    </p:cond>
                                  </p:end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outVertic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7" grpId="0" animBg="1"/>
      <p:bldP spid="28" grpId="0" animBg="1"/>
      <p:bldP spid="29" grpId="0" animBg="1"/>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057" y="3233229"/>
            <a:ext cx="5401524" cy="3724979"/>
          </a:xfrm>
          <a:prstGeom prst="rect">
            <a:avLst/>
          </a:prstGeom>
          <a:effectLst>
            <a:outerShdw blurRad="50800" dist="38100" dir="2700000" algn="tl" rotWithShape="0">
              <a:prstClr val="black">
                <a:alpha val="40000"/>
              </a:prstClr>
            </a:outerShdw>
          </a:effectLst>
        </p:spPr>
      </p:pic>
      <p:sp>
        <p:nvSpPr>
          <p:cNvPr id="3" name="語音泡泡: 圓角矩形 2">
            <a:extLst>
              <a:ext uri="{FF2B5EF4-FFF2-40B4-BE49-F238E27FC236}">
                <a16:creationId xmlns:a16="http://schemas.microsoft.com/office/drawing/2014/main" id="{D54EB292-07D9-4415-FB75-90BD4AB7DBB5}"/>
              </a:ext>
            </a:extLst>
          </p:cNvPr>
          <p:cNvSpPr/>
          <p:nvPr/>
        </p:nvSpPr>
        <p:spPr>
          <a:xfrm>
            <a:off x="1012745" y="1050324"/>
            <a:ext cx="6776581" cy="2954056"/>
          </a:xfrm>
          <a:prstGeom prst="wedgeRoundRectCallout">
            <a:avLst>
              <a:gd name="adj1" fmla="val 61977"/>
              <a:gd name="adj2" fmla="val 34081"/>
              <a:gd name="adj3" fmla="val 16667"/>
            </a:avLst>
          </a:prstGeom>
          <a:solidFill>
            <a:srgbClr val="E2F7F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過馬路前和過馬路時</a:t>
            </a:r>
            <a:r>
              <a:rPr lang="zh-TW" altLang="en-US" sz="3600" b="1" dirty="0">
                <a:solidFill>
                  <a:prstClr val="black"/>
                </a:solidFill>
                <a:latin typeface="微軟正黑體" panose="020B0604030504040204" pitchFamily="34" charset="-120"/>
                <a:ea typeface="微軟正黑體" panose="020B0604030504040204" pitchFamily="34" charset="-120"/>
              </a:rPr>
              <a:t>，</a:t>
            </a:r>
            <a:endParaRPr lang="en-US" altLang="zh-TW" sz="3600" b="1" dirty="0">
              <a:solidFill>
                <a:prstClr val="black"/>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要觀察哪些方向的車輛呢？</a:t>
            </a:r>
            <a:endPar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文字方塊 3">
            <a:extLst>
              <a:ext uri="{FF2B5EF4-FFF2-40B4-BE49-F238E27FC236}">
                <a16:creationId xmlns:a16="http://schemas.microsoft.com/office/drawing/2014/main" id="{CDCACA1E-6366-C47F-ABB2-7AE3F292293B}"/>
              </a:ext>
            </a:extLst>
          </p:cNvPr>
          <p:cNvSpPr txBox="1"/>
          <p:nvPr/>
        </p:nvSpPr>
        <p:spPr>
          <a:xfrm>
            <a:off x="9316994" y="132287"/>
            <a:ext cx="28750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發展活動│活動二：穿越道路看車輛</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563478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9BD2AC8-D780-0367-CD48-80C70BFC1372}"/>
              </a:ext>
            </a:extLst>
          </p:cNvPr>
          <p:cNvSpPr txBox="1"/>
          <p:nvPr/>
        </p:nvSpPr>
        <p:spPr>
          <a:xfrm>
            <a:off x="3765885" y="2625186"/>
            <a:ext cx="7964904" cy="990015"/>
          </a:xfrm>
          <a:prstGeom prst="rect">
            <a:avLst/>
          </a:prstGeom>
          <a:noFill/>
          <a:ln>
            <a:noFill/>
          </a:ln>
        </p:spPr>
        <p:txBody>
          <a:bodyPr wrap="square">
            <a:spAutoFit/>
          </a:bodyPr>
          <a:lstStyle/>
          <a:p>
            <a:pPr marR="0" lvl="0" algn="l" defTabSz="914400" rtl="0" eaLnBrk="1" fontAlgn="auto" latinLnBrk="0" hangingPunct="1">
              <a:lnSpc>
                <a:spcPts val="3500"/>
              </a:lnSpc>
              <a:spcBef>
                <a:spcPts val="0"/>
              </a:spcBef>
              <a:spcAft>
                <a:spcPts val="0"/>
              </a:spcAft>
              <a:buClr>
                <a:srgbClr val="098E8E"/>
              </a:buClr>
              <a:buSzTx/>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左方車輛離行人較近，行人先左看、右看，再左看。</a:t>
            </a:r>
          </a:p>
        </p:txBody>
      </p:sp>
      <p:sp>
        <p:nvSpPr>
          <p:cNvPr id="2" name="文字方塊 1">
            <a:extLst>
              <a:ext uri="{FF2B5EF4-FFF2-40B4-BE49-F238E27FC236}">
                <a16:creationId xmlns:a16="http://schemas.microsoft.com/office/drawing/2014/main" id="{4E06B2E9-3EE5-2C7D-5D19-EACEC6002B22}"/>
              </a:ext>
            </a:extLst>
          </p:cNvPr>
          <p:cNvSpPr txBox="1"/>
          <p:nvPr/>
        </p:nvSpPr>
        <p:spPr>
          <a:xfrm>
            <a:off x="8686801" y="132287"/>
            <a:ext cx="3505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統整活動│活動四：回顧與統整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矩形: 圓角 4">
            <a:extLst>
              <a:ext uri="{FF2B5EF4-FFF2-40B4-BE49-F238E27FC236}">
                <a16:creationId xmlns:a16="http://schemas.microsoft.com/office/drawing/2014/main" id="{D242E430-7EF8-C764-4535-DC7E9D4B5AB6}"/>
              </a:ext>
            </a:extLst>
          </p:cNvPr>
          <p:cNvSpPr/>
          <p:nvPr/>
        </p:nvSpPr>
        <p:spPr>
          <a:xfrm>
            <a:off x="3765885" y="1876923"/>
            <a:ext cx="2514600" cy="613611"/>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穿越道路前</a:t>
            </a:r>
          </a:p>
        </p:txBody>
      </p:sp>
      <p:sp>
        <p:nvSpPr>
          <p:cNvPr id="6" name="文字方塊 5">
            <a:extLst>
              <a:ext uri="{FF2B5EF4-FFF2-40B4-BE49-F238E27FC236}">
                <a16:creationId xmlns:a16="http://schemas.microsoft.com/office/drawing/2014/main" id="{AA09500E-6EC6-80A3-8984-34BF9FEE28A2}"/>
              </a:ext>
            </a:extLst>
          </p:cNvPr>
          <p:cNvSpPr txBox="1"/>
          <p:nvPr/>
        </p:nvSpPr>
        <p:spPr>
          <a:xfrm>
            <a:off x="3765885" y="4835780"/>
            <a:ext cx="7820526" cy="541174"/>
          </a:xfrm>
          <a:prstGeom prst="rect">
            <a:avLst/>
          </a:prstGeom>
          <a:noFill/>
          <a:ln>
            <a:noFill/>
          </a:ln>
        </p:spPr>
        <p:txBody>
          <a:bodyPr wrap="square">
            <a:spAutoFit/>
          </a:bodyPr>
          <a:lstStyle/>
          <a:p>
            <a:pPr marR="0" lvl="0" algn="l" defTabSz="914400" rtl="0" eaLnBrk="1" fontAlgn="auto" latinLnBrk="0" hangingPunct="1">
              <a:lnSpc>
                <a:spcPts val="3500"/>
              </a:lnSpc>
              <a:spcBef>
                <a:spcPts val="0"/>
              </a:spcBef>
              <a:spcAft>
                <a:spcPts val="0"/>
              </a:spcAft>
              <a:buClr>
                <a:srgbClr val="098E8E"/>
              </a:buClr>
              <a:buSzTx/>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持續觀察轉彎車，並擺頭觀察後方轉彎車。</a:t>
            </a:r>
          </a:p>
        </p:txBody>
      </p:sp>
      <p:sp>
        <p:nvSpPr>
          <p:cNvPr id="7" name="矩形: 圓角 6">
            <a:extLst>
              <a:ext uri="{FF2B5EF4-FFF2-40B4-BE49-F238E27FC236}">
                <a16:creationId xmlns:a16="http://schemas.microsoft.com/office/drawing/2014/main" id="{A440638A-37E3-13AC-02AE-7D9BDE491084}"/>
              </a:ext>
            </a:extLst>
          </p:cNvPr>
          <p:cNvSpPr/>
          <p:nvPr/>
        </p:nvSpPr>
        <p:spPr>
          <a:xfrm>
            <a:off x="3765885" y="4046925"/>
            <a:ext cx="2514600" cy="613611"/>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穿越道路時</a:t>
            </a:r>
          </a:p>
        </p:txBody>
      </p:sp>
    </p:spTree>
    <p:extLst>
      <p:ext uri="{BB962C8B-B14F-4D97-AF65-F5344CB8AC3E}">
        <p14:creationId xmlns:p14="http://schemas.microsoft.com/office/powerpoint/2010/main" val="3847396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736018" y="1153902"/>
            <a:ext cx="7601866" cy="2139485"/>
          </a:xfrm>
          <a:prstGeom prst="wedgeRoundRectCallout">
            <a:avLst>
              <a:gd name="adj1" fmla="val 58179"/>
              <a:gd name="adj2" fmla="val 39219"/>
              <a:gd name="adj3" fmla="val 16667"/>
            </a:avLst>
          </a:prstGeom>
          <a:solidFill>
            <a:srgbClr val="E2F7F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有什麼方法能夠在還沒看到車輛前，就注意到可能有車輛要接近呢</a:t>
            </a:r>
            <a:r>
              <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
        <p:nvSpPr>
          <p:cNvPr id="4" name="文字方塊 3">
            <a:extLst>
              <a:ext uri="{FF2B5EF4-FFF2-40B4-BE49-F238E27FC236}">
                <a16:creationId xmlns:a16="http://schemas.microsoft.com/office/drawing/2014/main" id="{CDCACA1E-6366-C47F-ABB2-7AE3F292293B}"/>
              </a:ext>
            </a:extLst>
          </p:cNvPr>
          <p:cNvSpPr txBox="1"/>
          <p:nvPr/>
        </p:nvSpPr>
        <p:spPr>
          <a:xfrm>
            <a:off x="9316994" y="132287"/>
            <a:ext cx="28750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發展活動│活動三：穿越道路</a:t>
            </a:r>
            <a:r>
              <a:rPr lang="zh-TW" altLang="en-US" sz="1200" dirty="0">
                <a:solidFill>
                  <a:prstClr val="black"/>
                </a:solidFill>
                <a:latin typeface="微軟正黑體" panose="020B0604030504040204" pitchFamily="34" charset="-120"/>
                <a:ea typeface="微軟正黑體" panose="020B0604030504040204" pitchFamily="34" charset="-120"/>
              </a:rPr>
              <a:t>聽聲音</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語音泡泡: 圓角矩形 4">
            <a:extLst>
              <a:ext uri="{FF2B5EF4-FFF2-40B4-BE49-F238E27FC236}">
                <a16:creationId xmlns:a16="http://schemas.microsoft.com/office/drawing/2014/main" id="{D6BEC32A-F7A0-C516-BE7C-98F78E7F7BE2}"/>
              </a:ext>
            </a:extLst>
          </p:cNvPr>
          <p:cNvSpPr/>
          <p:nvPr/>
        </p:nvSpPr>
        <p:spPr>
          <a:xfrm>
            <a:off x="2200341" y="3645568"/>
            <a:ext cx="5401525" cy="2139485"/>
          </a:xfrm>
          <a:prstGeom prst="wedgeRoundRectCallout">
            <a:avLst>
              <a:gd name="adj1" fmla="val 60237"/>
              <a:gd name="adj2" fmla="val -11956"/>
              <a:gd name="adj3" fmla="val 16667"/>
            </a:avLst>
          </a:prstGeom>
          <a:solidFill>
            <a:srgbClr val="E2F7F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「聽覺」</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可以幫助我們在看見車輛前，先發現車輛的存在。</a:t>
            </a: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057" y="3233229"/>
            <a:ext cx="5401524" cy="37249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994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8B58032-ACAD-2F8B-6526-F0663E3CBFBF}"/>
              </a:ext>
            </a:extLst>
          </p:cNvPr>
          <p:cNvSpPr/>
          <p:nvPr/>
        </p:nvSpPr>
        <p:spPr>
          <a:xfrm>
            <a:off x="914400" y="1366928"/>
            <a:ext cx="10515600" cy="3975093"/>
          </a:xfrm>
          <a:custGeom>
            <a:avLst/>
            <a:gdLst>
              <a:gd name="connsiteX0" fmla="*/ 0 w 10515600"/>
              <a:gd name="connsiteY0" fmla="*/ 0 h 3975093"/>
              <a:gd name="connsiteX1" fmla="*/ 794512 w 10515600"/>
              <a:gd name="connsiteY1" fmla="*/ 0 h 3975093"/>
              <a:gd name="connsiteX2" fmla="*/ 1589024 w 10515600"/>
              <a:gd name="connsiteY2" fmla="*/ 0 h 3975093"/>
              <a:gd name="connsiteX3" fmla="*/ 2173224 w 10515600"/>
              <a:gd name="connsiteY3" fmla="*/ 0 h 3975093"/>
              <a:gd name="connsiteX4" fmla="*/ 2862580 w 10515600"/>
              <a:gd name="connsiteY4" fmla="*/ 0 h 3975093"/>
              <a:gd name="connsiteX5" fmla="*/ 3446780 w 10515600"/>
              <a:gd name="connsiteY5" fmla="*/ 0 h 3975093"/>
              <a:gd name="connsiteX6" fmla="*/ 4030980 w 10515600"/>
              <a:gd name="connsiteY6" fmla="*/ 0 h 3975093"/>
              <a:gd name="connsiteX7" fmla="*/ 4615180 w 10515600"/>
              <a:gd name="connsiteY7" fmla="*/ 0 h 3975093"/>
              <a:gd name="connsiteX8" fmla="*/ 4883912 w 10515600"/>
              <a:gd name="connsiteY8" fmla="*/ 0 h 3975093"/>
              <a:gd name="connsiteX9" fmla="*/ 5573268 w 10515600"/>
              <a:gd name="connsiteY9" fmla="*/ 0 h 3975093"/>
              <a:gd name="connsiteX10" fmla="*/ 5842000 w 10515600"/>
              <a:gd name="connsiteY10" fmla="*/ 0 h 3975093"/>
              <a:gd name="connsiteX11" fmla="*/ 6426200 w 10515600"/>
              <a:gd name="connsiteY11" fmla="*/ 0 h 3975093"/>
              <a:gd name="connsiteX12" fmla="*/ 7220712 w 10515600"/>
              <a:gd name="connsiteY12" fmla="*/ 0 h 3975093"/>
              <a:gd name="connsiteX13" fmla="*/ 8015224 w 10515600"/>
              <a:gd name="connsiteY13" fmla="*/ 0 h 3975093"/>
              <a:gd name="connsiteX14" fmla="*/ 8704580 w 10515600"/>
              <a:gd name="connsiteY14" fmla="*/ 0 h 3975093"/>
              <a:gd name="connsiteX15" fmla="*/ 9183624 w 10515600"/>
              <a:gd name="connsiteY15" fmla="*/ 0 h 3975093"/>
              <a:gd name="connsiteX16" fmla="*/ 9452356 w 10515600"/>
              <a:gd name="connsiteY16" fmla="*/ 0 h 3975093"/>
              <a:gd name="connsiteX17" fmla="*/ 9931400 w 10515600"/>
              <a:gd name="connsiteY17" fmla="*/ 0 h 3975093"/>
              <a:gd name="connsiteX18" fmla="*/ 10515600 w 10515600"/>
              <a:gd name="connsiteY18" fmla="*/ 0 h 3975093"/>
              <a:gd name="connsiteX19" fmla="*/ 10515600 w 10515600"/>
              <a:gd name="connsiteY19" fmla="*/ 647372 h 3975093"/>
              <a:gd name="connsiteX20" fmla="*/ 10515600 w 10515600"/>
              <a:gd name="connsiteY20" fmla="*/ 1294745 h 3975093"/>
              <a:gd name="connsiteX21" fmla="*/ 10515600 w 10515600"/>
              <a:gd name="connsiteY21" fmla="*/ 1783113 h 3975093"/>
              <a:gd name="connsiteX22" fmla="*/ 10515600 w 10515600"/>
              <a:gd name="connsiteY22" fmla="*/ 2430485 h 3975093"/>
              <a:gd name="connsiteX23" fmla="*/ 10515600 w 10515600"/>
              <a:gd name="connsiteY23" fmla="*/ 2918854 h 3975093"/>
              <a:gd name="connsiteX24" fmla="*/ 10515600 w 10515600"/>
              <a:gd name="connsiteY24" fmla="*/ 3975093 h 3975093"/>
              <a:gd name="connsiteX25" fmla="*/ 9721088 w 10515600"/>
              <a:gd name="connsiteY25" fmla="*/ 3975093 h 3975093"/>
              <a:gd name="connsiteX26" fmla="*/ 9242044 w 10515600"/>
              <a:gd name="connsiteY26" fmla="*/ 3975093 h 3975093"/>
              <a:gd name="connsiteX27" fmla="*/ 8552688 w 10515600"/>
              <a:gd name="connsiteY27" fmla="*/ 3975093 h 3975093"/>
              <a:gd name="connsiteX28" fmla="*/ 8283956 w 10515600"/>
              <a:gd name="connsiteY28" fmla="*/ 3975093 h 3975093"/>
              <a:gd name="connsiteX29" fmla="*/ 7489444 w 10515600"/>
              <a:gd name="connsiteY29" fmla="*/ 3975093 h 3975093"/>
              <a:gd name="connsiteX30" fmla="*/ 7010400 w 10515600"/>
              <a:gd name="connsiteY30" fmla="*/ 3975093 h 3975093"/>
              <a:gd name="connsiteX31" fmla="*/ 6426200 w 10515600"/>
              <a:gd name="connsiteY31" fmla="*/ 3975093 h 3975093"/>
              <a:gd name="connsiteX32" fmla="*/ 6052312 w 10515600"/>
              <a:gd name="connsiteY32" fmla="*/ 3975093 h 3975093"/>
              <a:gd name="connsiteX33" fmla="*/ 5362956 w 10515600"/>
              <a:gd name="connsiteY33" fmla="*/ 3975093 h 3975093"/>
              <a:gd name="connsiteX34" fmla="*/ 4568444 w 10515600"/>
              <a:gd name="connsiteY34" fmla="*/ 3975093 h 3975093"/>
              <a:gd name="connsiteX35" fmla="*/ 4089400 w 10515600"/>
              <a:gd name="connsiteY35" fmla="*/ 3975093 h 3975093"/>
              <a:gd name="connsiteX36" fmla="*/ 3294888 w 10515600"/>
              <a:gd name="connsiteY36" fmla="*/ 3975093 h 3975093"/>
              <a:gd name="connsiteX37" fmla="*/ 2710688 w 10515600"/>
              <a:gd name="connsiteY37" fmla="*/ 3975093 h 3975093"/>
              <a:gd name="connsiteX38" fmla="*/ 1916176 w 10515600"/>
              <a:gd name="connsiteY38" fmla="*/ 3975093 h 3975093"/>
              <a:gd name="connsiteX39" fmla="*/ 1121664 w 10515600"/>
              <a:gd name="connsiteY39" fmla="*/ 3975093 h 3975093"/>
              <a:gd name="connsiteX40" fmla="*/ 747776 w 10515600"/>
              <a:gd name="connsiteY40" fmla="*/ 3975093 h 3975093"/>
              <a:gd name="connsiteX41" fmla="*/ 0 w 10515600"/>
              <a:gd name="connsiteY41" fmla="*/ 3975093 h 3975093"/>
              <a:gd name="connsiteX42" fmla="*/ 0 w 10515600"/>
              <a:gd name="connsiteY42" fmla="*/ 3407223 h 3975093"/>
              <a:gd name="connsiteX43" fmla="*/ 0 w 10515600"/>
              <a:gd name="connsiteY43" fmla="*/ 2759850 h 3975093"/>
              <a:gd name="connsiteX44" fmla="*/ 0 w 10515600"/>
              <a:gd name="connsiteY44" fmla="*/ 2311233 h 3975093"/>
              <a:gd name="connsiteX45" fmla="*/ 0 w 10515600"/>
              <a:gd name="connsiteY45" fmla="*/ 1862615 h 3975093"/>
              <a:gd name="connsiteX46" fmla="*/ 0 w 10515600"/>
              <a:gd name="connsiteY46" fmla="*/ 1215243 h 3975093"/>
              <a:gd name="connsiteX47" fmla="*/ 0 w 10515600"/>
              <a:gd name="connsiteY47" fmla="*/ 687123 h 3975093"/>
              <a:gd name="connsiteX48" fmla="*/ 0 w 10515600"/>
              <a:gd name="connsiteY48" fmla="*/ 0 h 397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15600" h="3975093" fill="none" extrusionOk="0">
                <a:moveTo>
                  <a:pt x="0" y="0"/>
                </a:moveTo>
                <a:cubicBezTo>
                  <a:pt x="334161" y="-25413"/>
                  <a:pt x="525111" y="34255"/>
                  <a:pt x="794512" y="0"/>
                </a:cubicBezTo>
                <a:cubicBezTo>
                  <a:pt x="1063913" y="-34255"/>
                  <a:pt x="1234171" y="38307"/>
                  <a:pt x="1589024" y="0"/>
                </a:cubicBezTo>
                <a:cubicBezTo>
                  <a:pt x="1943877" y="-38307"/>
                  <a:pt x="1966650" y="14017"/>
                  <a:pt x="2173224" y="0"/>
                </a:cubicBezTo>
                <a:cubicBezTo>
                  <a:pt x="2379798" y="-14017"/>
                  <a:pt x="2581820" y="46115"/>
                  <a:pt x="2862580" y="0"/>
                </a:cubicBezTo>
                <a:cubicBezTo>
                  <a:pt x="3143340" y="-46115"/>
                  <a:pt x="3206708" y="68194"/>
                  <a:pt x="3446780" y="0"/>
                </a:cubicBezTo>
                <a:cubicBezTo>
                  <a:pt x="3686852" y="-68194"/>
                  <a:pt x="3817791" y="65291"/>
                  <a:pt x="4030980" y="0"/>
                </a:cubicBezTo>
                <a:cubicBezTo>
                  <a:pt x="4244169" y="-65291"/>
                  <a:pt x="4479419" y="31774"/>
                  <a:pt x="4615180" y="0"/>
                </a:cubicBezTo>
                <a:cubicBezTo>
                  <a:pt x="4750941" y="-31774"/>
                  <a:pt x="4812110" y="4755"/>
                  <a:pt x="4883912" y="0"/>
                </a:cubicBezTo>
                <a:cubicBezTo>
                  <a:pt x="4955714" y="-4755"/>
                  <a:pt x="5426475" y="17716"/>
                  <a:pt x="5573268" y="0"/>
                </a:cubicBezTo>
                <a:cubicBezTo>
                  <a:pt x="5720061" y="-17716"/>
                  <a:pt x="5773434" y="9199"/>
                  <a:pt x="5842000" y="0"/>
                </a:cubicBezTo>
                <a:cubicBezTo>
                  <a:pt x="5910566" y="-9199"/>
                  <a:pt x="6191462" y="8584"/>
                  <a:pt x="6426200" y="0"/>
                </a:cubicBezTo>
                <a:cubicBezTo>
                  <a:pt x="6660938" y="-8584"/>
                  <a:pt x="6947151" y="46849"/>
                  <a:pt x="7220712" y="0"/>
                </a:cubicBezTo>
                <a:cubicBezTo>
                  <a:pt x="7494273" y="-46849"/>
                  <a:pt x="7623716" y="45312"/>
                  <a:pt x="8015224" y="0"/>
                </a:cubicBezTo>
                <a:cubicBezTo>
                  <a:pt x="8406732" y="-45312"/>
                  <a:pt x="8436716" y="75633"/>
                  <a:pt x="8704580" y="0"/>
                </a:cubicBezTo>
                <a:cubicBezTo>
                  <a:pt x="8972444" y="-75633"/>
                  <a:pt x="8957048" y="26891"/>
                  <a:pt x="9183624" y="0"/>
                </a:cubicBezTo>
                <a:cubicBezTo>
                  <a:pt x="9410200" y="-26891"/>
                  <a:pt x="9378284" y="9898"/>
                  <a:pt x="9452356" y="0"/>
                </a:cubicBezTo>
                <a:cubicBezTo>
                  <a:pt x="9526428" y="-9898"/>
                  <a:pt x="9711527" y="52649"/>
                  <a:pt x="9931400" y="0"/>
                </a:cubicBezTo>
                <a:cubicBezTo>
                  <a:pt x="10151273" y="-52649"/>
                  <a:pt x="10360509" y="51333"/>
                  <a:pt x="10515600" y="0"/>
                </a:cubicBezTo>
                <a:cubicBezTo>
                  <a:pt x="10562780" y="264219"/>
                  <a:pt x="10472749" y="395977"/>
                  <a:pt x="10515600" y="647372"/>
                </a:cubicBezTo>
                <a:cubicBezTo>
                  <a:pt x="10558451" y="898767"/>
                  <a:pt x="10482493" y="1081186"/>
                  <a:pt x="10515600" y="1294745"/>
                </a:cubicBezTo>
                <a:cubicBezTo>
                  <a:pt x="10548707" y="1508304"/>
                  <a:pt x="10465470" y="1649356"/>
                  <a:pt x="10515600" y="1783113"/>
                </a:cubicBezTo>
                <a:cubicBezTo>
                  <a:pt x="10565730" y="1916870"/>
                  <a:pt x="10468371" y="2186359"/>
                  <a:pt x="10515600" y="2430485"/>
                </a:cubicBezTo>
                <a:cubicBezTo>
                  <a:pt x="10562829" y="2674611"/>
                  <a:pt x="10475424" y="2790812"/>
                  <a:pt x="10515600" y="2918854"/>
                </a:cubicBezTo>
                <a:cubicBezTo>
                  <a:pt x="10555776" y="3046896"/>
                  <a:pt x="10403066" y="3453848"/>
                  <a:pt x="10515600" y="3975093"/>
                </a:cubicBezTo>
                <a:cubicBezTo>
                  <a:pt x="10134455" y="4000295"/>
                  <a:pt x="10093955" y="3938757"/>
                  <a:pt x="9721088" y="3975093"/>
                </a:cubicBezTo>
                <a:cubicBezTo>
                  <a:pt x="9348221" y="4011429"/>
                  <a:pt x="9408820" y="3948064"/>
                  <a:pt x="9242044" y="3975093"/>
                </a:cubicBezTo>
                <a:cubicBezTo>
                  <a:pt x="9075268" y="4002122"/>
                  <a:pt x="8830174" y="3954223"/>
                  <a:pt x="8552688" y="3975093"/>
                </a:cubicBezTo>
                <a:cubicBezTo>
                  <a:pt x="8275202" y="3995963"/>
                  <a:pt x="8409256" y="3967184"/>
                  <a:pt x="8283956" y="3975093"/>
                </a:cubicBezTo>
                <a:cubicBezTo>
                  <a:pt x="8158656" y="3983002"/>
                  <a:pt x="7676255" y="3946689"/>
                  <a:pt x="7489444" y="3975093"/>
                </a:cubicBezTo>
                <a:cubicBezTo>
                  <a:pt x="7302633" y="4003497"/>
                  <a:pt x="7198174" y="3956046"/>
                  <a:pt x="7010400" y="3975093"/>
                </a:cubicBezTo>
                <a:cubicBezTo>
                  <a:pt x="6822626" y="3994140"/>
                  <a:pt x="6562895" y="3955082"/>
                  <a:pt x="6426200" y="3975093"/>
                </a:cubicBezTo>
                <a:cubicBezTo>
                  <a:pt x="6289505" y="3995104"/>
                  <a:pt x="6185681" y="3953195"/>
                  <a:pt x="6052312" y="3975093"/>
                </a:cubicBezTo>
                <a:cubicBezTo>
                  <a:pt x="5918943" y="3996991"/>
                  <a:pt x="5643308" y="3900595"/>
                  <a:pt x="5362956" y="3975093"/>
                </a:cubicBezTo>
                <a:cubicBezTo>
                  <a:pt x="5082604" y="4049591"/>
                  <a:pt x="4861255" y="3945071"/>
                  <a:pt x="4568444" y="3975093"/>
                </a:cubicBezTo>
                <a:cubicBezTo>
                  <a:pt x="4275633" y="4005115"/>
                  <a:pt x="4290972" y="3963868"/>
                  <a:pt x="4089400" y="3975093"/>
                </a:cubicBezTo>
                <a:cubicBezTo>
                  <a:pt x="3887828" y="3986318"/>
                  <a:pt x="3471744" y="3916877"/>
                  <a:pt x="3294888" y="3975093"/>
                </a:cubicBezTo>
                <a:cubicBezTo>
                  <a:pt x="3118032" y="4033309"/>
                  <a:pt x="2845708" y="3952115"/>
                  <a:pt x="2710688" y="3975093"/>
                </a:cubicBezTo>
                <a:cubicBezTo>
                  <a:pt x="2575668" y="3998071"/>
                  <a:pt x="2220656" y="3942291"/>
                  <a:pt x="1916176" y="3975093"/>
                </a:cubicBezTo>
                <a:cubicBezTo>
                  <a:pt x="1611696" y="4007895"/>
                  <a:pt x="1356789" y="3955371"/>
                  <a:pt x="1121664" y="3975093"/>
                </a:cubicBezTo>
                <a:cubicBezTo>
                  <a:pt x="886539" y="3994815"/>
                  <a:pt x="900526" y="3962700"/>
                  <a:pt x="747776" y="3975093"/>
                </a:cubicBezTo>
                <a:cubicBezTo>
                  <a:pt x="595026" y="3987486"/>
                  <a:pt x="332242" y="3961748"/>
                  <a:pt x="0" y="3975093"/>
                </a:cubicBezTo>
                <a:cubicBezTo>
                  <a:pt x="-15716" y="3784196"/>
                  <a:pt x="7442" y="3606593"/>
                  <a:pt x="0" y="3407223"/>
                </a:cubicBezTo>
                <a:cubicBezTo>
                  <a:pt x="-7442" y="3207853"/>
                  <a:pt x="37066" y="2948899"/>
                  <a:pt x="0" y="2759850"/>
                </a:cubicBezTo>
                <a:cubicBezTo>
                  <a:pt x="-37066" y="2570801"/>
                  <a:pt x="33395" y="2412755"/>
                  <a:pt x="0" y="2311233"/>
                </a:cubicBezTo>
                <a:cubicBezTo>
                  <a:pt x="-33395" y="2209711"/>
                  <a:pt x="14925" y="1983276"/>
                  <a:pt x="0" y="1862615"/>
                </a:cubicBezTo>
                <a:cubicBezTo>
                  <a:pt x="-14925" y="1741954"/>
                  <a:pt x="40152" y="1372065"/>
                  <a:pt x="0" y="1215243"/>
                </a:cubicBezTo>
                <a:cubicBezTo>
                  <a:pt x="-40152" y="1058421"/>
                  <a:pt x="465" y="916442"/>
                  <a:pt x="0" y="687123"/>
                </a:cubicBezTo>
                <a:cubicBezTo>
                  <a:pt x="-465" y="457804"/>
                  <a:pt x="9480" y="259759"/>
                  <a:pt x="0" y="0"/>
                </a:cubicBezTo>
                <a:close/>
              </a:path>
              <a:path w="10515600" h="3975093" stroke="0"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56430" y="197243"/>
                  <a:pt x="10448017" y="424045"/>
                  <a:pt x="10515600" y="567870"/>
                </a:cubicBezTo>
                <a:cubicBezTo>
                  <a:pt x="10583183" y="711695"/>
                  <a:pt x="10467478" y="1049102"/>
                  <a:pt x="10515600" y="1175492"/>
                </a:cubicBezTo>
                <a:cubicBezTo>
                  <a:pt x="10563722" y="1301882"/>
                  <a:pt x="10496987" y="1440545"/>
                  <a:pt x="10515600" y="1624109"/>
                </a:cubicBezTo>
                <a:cubicBezTo>
                  <a:pt x="10534213" y="1807673"/>
                  <a:pt x="10492980" y="1942840"/>
                  <a:pt x="10515600" y="2112478"/>
                </a:cubicBezTo>
                <a:cubicBezTo>
                  <a:pt x="10538220" y="2282116"/>
                  <a:pt x="10445083" y="2452576"/>
                  <a:pt x="10515600" y="2720099"/>
                </a:cubicBezTo>
                <a:cubicBezTo>
                  <a:pt x="10586117" y="2987622"/>
                  <a:pt x="10497136" y="3091234"/>
                  <a:pt x="10515600" y="3248219"/>
                </a:cubicBezTo>
                <a:cubicBezTo>
                  <a:pt x="10534064" y="3405204"/>
                  <a:pt x="10436270" y="3621324"/>
                  <a:pt x="10515600" y="3975093"/>
                </a:cubicBezTo>
                <a:cubicBezTo>
                  <a:pt x="10312424" y="3983572"/>
                  <a:pt x="10090188" y="3943746"/>
                  <a:pt x="9826244" y="3975093"/>
                </a:cubicBezTo>
                <a:cubicBezTo>
                  <a:pt x="9562300" y="4006440"/>
                  <a:pt x="9673515" y="3960991"/>
                  <a:pt x="9557512" y="3975093"/>
                </a:cubicBezTo>
                <a:cubicBezTo>
                  <a:pt x="9441509" y="3989195"/>
                  <a:pt x="9198566" y="3954965"/>
                  <a:pt x="8973312" y="3975093"/>
                </a:cubicBezTo>
                <a:cubicBezTo>
                  <a:pt x="8748058" y="3995221"/>
                  <a:pt x="8748269" y="3952987"/>
                  <a:pt x="8599424" y="3975093"/>
                </a:cubicBezTo>
                <a:cubicBezTo>
                  <a:pt x="8450579" y="3997199"/>
                  <a:pt x="8226634" y="3916452"/>
                  <a:pt x="7910068" y="3975093"/>
                </a:cubicBezTo>
                <a:cubicBezTo>
                  <a:pt x="7593502" y="4033734"/>
                  <a:pt x="7704656" y="3941135"/>
                  <a:pt x="7536180" y="3975093"/>
                </a:cubicBezTo>
                <a:cubicBezTo>
                  <a:pt x="7367704" y="4009051"/>
                  <a:pt x="7108308" y="3900458"/>
                  <a:pt x="6846824" y="3975093"/>
                </a:cubicBezTo>
                <a:cubicBezTo>
                  <a:pt x="6585340" y="4049728"/>
                  <a:pt x="6710106" y="3948558"/>
                  <a:pt x="6578092" y="3975093"/>
                </a:cubicBezTo>
                <a:cubicBezTo>
                  <a:pt x="6446078" y="4001628"/>
                  <a:pt x="6160164" y="3941798"/>
                  <a:pt x="5888736" y="3975093"/>
                </a:cubicBezTo>
                <a:cubicBezTo>
                  <a:pt x="5617308" y="4008388"/>
                  <a:pt x="5697900" y="3944324"/>
                  <a:pt x="5514848" y="3975093"/>
                </a:cubicBezTo>
                <a:cubicBezTo>
                  <a:pt x="5331796" y="4005862"/>
                  <a:pt x="5329234" y="3952074"/>
                  <a:pt x="5246116" y="3975093"/>
                </a:cubicBezTo>
                <a:cubicBezTo>
                  <a:pt x="5162998" y="3998112"/>
                  <a:pt x="5054326" y="3938781"/>
                  <a:pt x="4872228" y="3975093"/>
                </a:cubicBezTo>
                <a:cubicBezTo>
                  <a:pt x="4690130" y="4011405"/>
                  <a:pt x="4430245" y="3909979"/>
                  <a:pt x="4182872" y="3975093"/>
                </a:cubicBezTo>
                <a:cubicBezTo>
                  <a:pt x="3935499" y="4040207"/>
                  <a:pt x="3904825" y="3935602"/>
                  <a:pt x="3808984" y="3975093"/>
                </a:cubicBezTo>
                <a:cubicBezTo>
                  <a:pt x="3713143" y="4014584"/>
                  <a:pt x="3611499" y="3972504"/>
                  <a:pt x="3540252" y="3975093"/>
                </a:cubicBezTo>
                <a:cubicBezTo>
                  <a:pt x="3469005" y="3977682"/>
                  <a:pt x="3242256" y="3962628"/>
                  <a:pt x="3166364" y="3975093"/>
                </a:cubicBezTo>
                <a:cubicBezTo>
                  <a:pt x="3090472" y="3987558"/>
                  <a:pt x="2857160" y="3923967"/>
                  <a:pt x="2687320" y="3975093"/>
                </a:cubicBezTo>
                <a:cubicBezTo>
                  <a:pt x="2517480" y="4026219"/>
                  <a:pt x="2242572" y="3909141"/>
                  <a:pt x="2103120" y="3975093"/>
                </a:cubicBezTo>
                <a:cubicBezTo>
                  <a:pt x="1963668" y="4041045"/>
                  <a:pt x="1821970" y="3954461"/>
                  <a:pt x="1729232" y="3975093"/>
                </a:cubicBezTo>
                <a:cubicBezTo>
                  <a:pt x="1636494" y="3995725"/>
                  <a:pt x="1180228" y="3918363"/>
                  <a:pt x="934720" y="3975093"/>
                </a:cubicBezTo>
                <a:cubicBezTo>
                  <a:pt x="689212" y="4031823"/>
                  <a:pt x="213240" y="3951833"/>
                  <a:pt x="0" y="3975093"/>
                </a:cubicBezTo>
                <a:cubicBezTo>
                  <a:pt x="-25844" y="3781079"/>
                  <a:pt x="29013" y="3554618"/>
                  <a:pt x="0" y="3327721"/>
                </a:cubicBezTo>
                <a:cubicBezTo>
                  <a:pt x="-29013" y="3100824"/>
                  <a:pt x="34362" y="2904502"/>
                  <a:pt x="0" y="2759850"/>
                </a:cubicBezTo>
                <a:cubicBezTo>
                  <a:pt x="-34362" y="2615198"/>
                  <a:pt x="8667" y="2394415"/>
                  <a:pt x="0" y="2191980"/>
                </a:cubicBezTo>
                <a:cubicBezTo>
                  <a:pt x="-8667" y="1989545"/>
                  <a:pt x="36121" y="1887694"/>
                  <a:pt x="0" y="1663860"/>
                </a:cubicBezTo>
                <a:cubicBezTo>
                  <a:pt x="-36121" y="1440026"/>
                  <a:pt x="59485" y="1299593"/>
                  <a:pt x="0" y="1056239"/>
                </a:cubicBezTo>
                <a:cubicBezTo>
                  <a:pt x="-59485" y="812885"/>
                  <a:pt x="66977" y="609944"/>
                  <a:pt x="0" y="488369"/>
                </a:cubicBezTo>
                <a:cubicBezTo>
                  <a:pt x="-66977" y="366794"/>
                  <a:pt x="1970" y="117323"/>
                  <a:pt x="0" y="0"/>
                </a:cubicBezTo>
                <a:close/>
              </a:path>
            </a:pathLst>
          </a:custGeom>
          <a:solidFill>
            <a:schemeClr val="bg1"/>
          </a:solidFill>
          <a:ln w="25400">
            <a:solidFill>
              <a:srgbClr val="098E8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B69B2AD1-0B5F-FED3-9372-7DBFD6F3B3BE}"/>
              </a:ext>
            </a:extLst>
          </p:cNvPr>
          <p:cNvSpPr/>
          <p:nvPr/>
        </p:nvSpPr>
        <p:spPr>
          <a:xfrm>
            <a:off x="3835401" y="648085"/>
            <a:ext cx="4419600" cy="974106"/>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聽一聽、說一說</a:t>
            </a:r>
          </a:p>
        </p:txBody>
      </p:sp>
      <p:sp>
        <p:nvSpPr>
          <p:cNvPr id="2" name="文字方塊 1">
            <a:extLst>
              <a:ext uri="{FF2B5EF4-FFF2-40B4-BE49-F238E27FC236}">
                <a16:creationId xmlns:a16="http://schemas.microsoft.com/office/drawing/2014/main" id="{8D9D8F4B-59C1-741E-A584-DE65AFB36FF8}"/>
              </a:ext>
            </a:extLst>
          </p:cNvPr>
          <p:cNvSpPr txBox="1"/>
          <p:nvPr/>
        </p:nvSpPr>
        <p:spPr>
          <a:xfrm>
            <a:off x="9316994" y="132287"/>
            <a:ext cx="28750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發展活動│活動三：穿越道路聽聲音</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文字方塊 3">
            <a:extLst>
              <a:ext uri="{FF2B5EF4-FFF2-40B4-BE49-F238E27FC236}">
                <a16:creationId xmlns:a16="http://schemas.microsoft.com/office/drawing/2014/main" id="{92518818-F6CC-57D8-FAF0-1B6389B87379}"/>
              </a:ext>
            </a:extLst>
          </p:cNvPr>
          <p:cNvSpPr txBox="1"/>
          <p:nvPr/>
        </p:nvSpPr>
        <p:spPr>
          <a:xfrm>
            <a:off x="1816768" y="1954765"/>
            <a:ext cx="8710863" cy="990015"/>
          </a:xfrm>
          <a:prstGeom prst="rect">
            <a:avLst/>
          </a:prstGeom>
          <a:noFill/>
          <a:ln>
            <a:noFill/>
          </a:ln>
        </p:spPr>
        <p:txBody>
          <a:bodyPr wrap="square">
            <a:spAutoFit/>
          </a:bodyPr>
          <a:lstStyle/>
          <a:p>
            <a:pPr marR="0" lvl="0" algn="l" defTabSz="914400" rtl="0" eaLnBrk="1" fontAlgn="auto" latinLnBrk="0" hangingPunct="1">
              <a:lnSpc>
                <a:spcPts val="3500"/>
              </a:lnSpc>
              <a:spcBef>
                <a:spcPts val="0"/>
              </a:spcBef>
              <a:spcAft>
                <a:spcPts val="0"/>
              </a:spcAft>
              <a:buClr>
                <a:srgbClr val="098E8E"/>
              </a:buClr>
              <a:buSzTx/>
              <a:tabLst/>
              <a:defRPr/>
            </a:pPr>
            <a:r>
              <a:rPr lang="zh-TW" altLang="en-US" sz="3200" dirty="0">
                <a:solidFill>
                  <a:prstClr val="black"/>
                </a:solidFill>
                <a:latin typeface="微軟正黑體" panose="020B0604030504040204" pitchFamily="34" charset="-120"/>
                <a:ea typeface="微軟正黑體" panose="020B0604030504040204" pitchFamily="34" charset="-120"/>
              </a:rPr>
              <a:t>接下來，請你聽聽這些聲音代表什麼意思呢？</a:t>
            </a:r>
          </a:p>
          <a:p>
            <a:pPr marR="0" lvl="0" algn="l" defTabSz="914400" rtl="0" eaLnBrk="1" fontAlgn="auto" latinLnBrk="0" hangingPunct="1">
              <a:lnSpc>
                <a:spcPts val="3500"/>
              </a:lnSpc>
              <a:spcBef>
                <a:spcPts val="0"/>
              </a:spcBef>
              <a:spcAft>
                <a:spcPts val="0"/>
              </a:spcAft>
              <a:buClr>
                <a:srgbClr val="098E8E"/>
              </a:buClr>
              <a:buSzTx/>
              <a:tabLst/>
              <a:defRPr/>
            </a:pPr>
            <a:r>
              <a:rPr lang="zh-TW" altLang="en-US" sz="3200" dirty="0">
                <a:solidFill>
                  <a:prstClr val="black"/>
                </a:solidFill>
                <a:latin typeface="微軟正黑體" panose="020B0604030504040204" pitchFamily="34" charset="-120"/>
                <a:ea typeface="微軟正黑體" panose="020B0604030504040204" pitchFamily="34" charset="-120"/>
              </a:rPr>
              <a:t>行人聽到這些聲音要注意什麼事情呢</a:t>
            </a:r>
            <a:r>
              <a:rPr lang="en-US" altLang="zh-TW" sz="3200" dirty="0">
                <a:solidFill>
                  <a:prstClr val="black"/>
                </a:solidFill>
                <a:latin typeface="微軟正黑體" panose="020B0604030504040204" pitchFamily="34" charset="-120"/>
                <a:ea typeface="微軟正黑體" panose="020B0604030504040204" pitchFamily="34" charset="-120"/>
              </a:rPr>
              <a:t>?</a:t>
            </a:r>
            <a:endPar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4">
            <a:hlinkClick r:id="rId3"/>
            <a:extLst>
              <a:ext uri="{FF2B5EF4-FFF2-40B4-BE49-F238E27FC236}">
                <a16:creationId xmlns:a16="http://schemas.microsoft.com/office/drawing/2014/main" id="{A3F678C3-A608-9C40-0DDE-96BEE459D30E}"/>
              </a:ext>
            </a:extLst>
          </p:cNvPr>
          <p:cNvSpPr txBox="1"/>
          <p:nvPr/>
        </p:nvSpPr>
        <p:spPr>
          <a:xfrm>
            <a:off x="2105041" y="3532617"/>
            <a:ext cx="1250663" cy="584775"/>
          </a:xfrm>
          <a:prstGeom prst="rect">
            <a:avLst/>
          </a:prstGeom>
          <a:solidFill>
            <a:srgbClr val="098E8E"/>
          </a:solidFill>
          <a:ln w="25400">
            <a:noFill/>
          </a:ln>
        </p:spPr>
        <p:txBody>
          <a:bodyPr wrap="none" rtlCol="0">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聲音</a:t>
            </a:r>
            <a:r>
              <a:rPr lang="en-US" altLang="zh-TW" sz="3200" b="1" dirty="0">
                <a:solidFill>
                  <a:schemeClr val="bg1"/>
                </a:solidFill>
                <a:latin typeface="微軟正黑體" panose="020B0604030504040204" pitchFamily="34" charset="-120"/>
                <a:ea typeface="微軟正黑體" panose="020B0604030504040204" pitchFamily="34" charset="-120"/>
              </a:rPr>
              <a:t>1</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a:hlinkClick r:id="rId4"/>
            <a:extLst>
              <a:ext uri="{FF2B5EF4-FFF2-40B4-BE49-F238E27FC236}">
                <a16:creationId xmlns:a16="http://schemas.microsoft.com/office/drawing/2014/main" id="{652D4174-1448-F170-8F2A-9B6ACCFE6EAA}"/>
              </a:ext>
            </a:extLst>
          </p:cNvPr>
          <p:cNvSpPr txBox="1"/>
          <p:nvPr/>
        </p:nvSpPr>
        <p:spPr>
          <a:xfrm>
            <a:off x="4122651" y="3536032"/>
            <a:ext cx="1250663" cy="584775"/>
          </a:xfrm>
          <a:prstGeom prst="rect">
            <a:avLst/>
          </a:prstGeom>
          <a:solidFill>
            <a:srgbClr val="098E8E"/>
          </a:solidFill>
          <a:ln w="25400">
            <a:noFill/>
          </a:ln>
        </p:spPr>
        <p:txBody>
          <a:bodyPr wrap="none" rtlCol="0">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聲音</a:t>
            </a:r>
            <a:r>
              <a:rPr lang="en-US" altLang="zh-TW" sz="3200" b="1" dirty="0">
                <a:solidFill>
                  <a:schemeClr val="bg1"/>
                </a:solidFill>
                <a:latin typeface="微軟正黑體" panose="020B0604030504040204" pitchFamily="34" charset="-120"/>
                <a:ea typeface="微軟正黑體" panose="020B0604030504040204" pitchFamily="34" charset="-120"/>
              </a:rPr>
              <a:t>2</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
        <p:nvSpPr>
          <p:cNvPr id="7" name="文字方塊 6">
            <a:hlinkClick r:id="rId5"/>
            <a:extLst>
              <a:ext uri="{FF2B5EF4-FFF2-40B4-BE49-F238E27FC236}">
                <a16:creationId xmlns:a16="http://schemas.microsoft.com/office/drawing/2014/main" id="{8B6D0858-E8F6-C017-B5E5-E9CA7B830D1F}"/>
              </a:ext>
            </a:extLst>
          </p:cNvPr>
          <p:cNvSpPr txBox="1"/>
          <p:nvPr/>
        </p:nvSpPr>
        <p:spPr>
          <a:xfrm>
            <a:off x="6140261" y="3532617"/>
            <a:ext cx="1250663" cy="584775"/>
          </a:xfrm>
          <a:prstGeom prst="rect">
            <a:avLst/>
          </a:prstGeom>
          <a:solidFill>
            <a:srgbClr val="098E8E"/>
          </a:solidFill>
          <a:ln w="25400">
            <a:noFill/>
          </a:ln>
        </p:spPr>
        <p:txBody>
          <a:bodyPr wrap="none" rtlCol="0">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聲音</a:t>
            </a:r>
            <a:r>
              <a:rPr lang="en-US" altLang="zh-TW" sz="3200" b="1" dirty="0">
                <a:solidFill>
                  <a:schemeClr val="bg1"/>
                </a:solidFill>
                <a:latin typeface="微軟正黑體" panose="020B0604030504040204" pitchFamily="34" charset="-120"/>
                <a:ea typeface="微軟正黑體" panose="020B0604030504040204" pitchFamily="34" charset="-120"/>
              </a:rPr>
              <a:t>3</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
        <p:nvSpPr>
          <p:cNvPr id="8" name="文字方塊 7">
            <a:hlinkClick r:id="rId6"/>
            <a:extLst>
              <a:ext uri="{FF2B5EF4-FFF2-40B4-BE49-F238E27FC236}">
                <a16:creationId xmlns:a16="http://schemas.microsoft.com/office/drawing/2014/main" id="{33EF48B6-C4FA-8608-3713-10094D71F1E9}"/>
              </a:ext>
            </a:extLst>
          </p:cNvPr>
          <p:cNvSpPr txBox="1"/>
          <p:nvPr/>
        </p:nvSpPr>
        <p:spPr>
          <a:xfrm>
            <a:off x="8157871" y="3532617"/>
            <a:ext cx="1250663" cy="584775"/>
          </a:xfrm>
          <a:prstGeom prst="rect">
            <a:avLst/>
          </a:prstGeom>
          <a:solidFill>
            <a:srgbClr val="098E8E"/>
          </a:solidFill>
          <a:ln w="25400">
            <a:noFill/>
          </a:ln>
        </p:spPr>
        <p:txBody>
          <a:bodyPr wrap="none" rtlCol="0">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聲音</a:t>
            </a:r>
            <a:r>
              <a:rPr lang="en-US" altLang="zh-TW" sz="3200" b="1" dirty="0">
                <a:solidFill>
                  <a:schemeClr val="bg1"/>
                </a:solidFill>
                <a:latin typeface="微軟正黑體" panose="020B0604030504040204" pitchFamily="34" charset="-120"/>
                <a:ea typeface="微軟正黑體" panose="020B0604030504040204" pitchFamily="34" charset="-120"/>
              </a:rPr>
              <a:t>4</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15DFF541-F381-5261-3ACE-6A45C151E5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9669" y="2458133"/>
            <a:ext cx="1726495" cy="38415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43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9326D6BC-D3F4-5213-8A65-4FAFDCAE28B2}"/>
              </a:ext>
            </a:extLst>
          </p:cNvPr>
          <p:cNvSpPr txBox="1"/>
          <p:nvPr/>
        </p:nvSpPr>
        <p:spPr>
          <a:xfrm>
            <a:off x="9210261" y="132287"/>
            <a:ext cx="298173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引起動機│活動一：馬路如虎口</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a:extLst>
              <a:ext uri="{FF2B5EF4-FFF2-40B4-BE49-F238E27FC236}">
                <a16:creationId xmlns:a16="http://schemas.microsoft.com/office/drawing/2014/main" id="{0A0124D0-9E6E-306A-1F56-78344BC9F2D2}"/>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37791"/>
          <a:stretch/>
        </p:blipFill>
        <p:spPr>
          <a:xfrm>
            <a:off x="3406107" y="0"/>
            <a:ext cx="8785893" cy="6858000"/>
          </a:xfrm>
          <a:prstGeom prst="rect">
            <a:avLst/>
          </a:prstGeom>
          <a:effectLst/>
        </p:spPr>
      </p:pic>
      <p:sp>
        <p:nvSpPr>
          <p:cNvPr id="9" name="文字方塊 8">
            <a:extLst>
              <a:ext uri="{FF2B5EF4-FFF2-40B4-BE49-F238E27FC236}">
                <a16:creationId xmlns:a16="http://schemas.microsoft.com/office/drawing/2014/main" id="{58FADA70-56DB-FB8A-F545-358BC15E6660}"/>
              </a:ext>
            </a:extLst>
          </p:cNvPr>
          <p:cNvSpPr txBox="1"/>
          <p:nvPr/>
        </p:nvSpPr>
        <p:spPr>
          <a:xfrm>
            <a:off x="635000" y="2120693"/>
            <a:ext cx="10121232" cy="2616614"/>
          </a:xfrm>
          <a:prstGeom prst="rect">
            <a:avLst/>
          </a:prstGeom>
          <a:noFill/>
        </p:spPr>
        <p:txBody>
          <a:bodyPr wrap="square">
            <a:spAutoFit/>
          </a:bodyPr>
          <a:lstStyle/>
          <a:p>
            <a:pPr algn="l">
              <a:lnSpc>
                <a:spcPts val="5000"/>
              </a:lnSpc>
            </a:pPr>
            <a:r>
              <a:rPr lang="zh-TW" altLang="en-US" sz="3600" b="0" i="0" u="none" strike="noStrike" baseline="0" dirty="0">
                <a:latin typeface="Noto Sans CJK TC Medium" panose="020B0600000000000000" pitchFamily="34" charset="-120"/>
                <a:ea typeface="Noto Sans CJK TC Medium" panose="020B0600000000000000" pitchFamily="34" charset="-120"/>
              </a:rPr>
              <a:t>馬路本身沒有危險，</a:t>
            </a:r>
            <a:endParaRPr lang="en-US" altLang="zh-TW" sz="3600" b="0" i="0" u="none" strike="noStrike" baseline="0" dirty="0">
              <a:latin typeface="Noto Sans CJK TC Medium" panose="020B0600000000000000" pitchFamily="34" charset="-120"/>
              <a:ea typeface="Noto Sans CJK TC Medium" panose="020B0600000000000000" pitchFamily="34" charset="-120"/>
            </a:endParaRPr>
          </a:p>
          <a:p>
            <a:pPr algn="l">
              <a:lnSpc>
                <a:spcPts val="5000"/>
              </a:lnSpc>
            </a:pPr>
            <a:r>
              <a:rPr lang="zh-TW" altLang="en-US" sz="3600" b="0" i="0" u="none" strike="noStrike" baseline="0" dirty="0">
                <a:latin typeface="Noto Sans CJK TC Medium" panose="020B0600000000000000" pitchFamily="34" charset="-120"/>
                <a:ea typeface="Noto Sans CJK TC Medium" panose="020B0600000000000000" pitchFamily="34" charset="-120"/>
              </a:rPr>
              <a:t>但如果我們自己或其他人沒有注意交通安全，</a:t>
            </a:r>
            <a:endParaRPr lang="en-US" altLang="zh-TW" sz="3600" b="0" i="0" u="none" strike="noStrike" baseline="0" dirty="0">
              <a:latin typeface="Noto Sans CJK TC Medium" panose="020B0600000000000000" pitchFamily="34" charset="-120"/>
              <a:ea typeface="Noto Sans CJK TC Medium" panose="020B0600000000000000" pitchFamily="34" charset="-120"/>
            </a:endParaRPr>
          </a:p>
          <a:p>
            <a:pPr algn="l">
              <a:lnSpc>
                <a:spcPts val="5000"/>
              </a:lnSpc>
            </a:pPr>
            <a:r>
              <a:rPr lang="zh-TW" altLang="en-US" sz="3600" b="0" i="0" u="none" strike="noStrike" baseline="0" dirty="0">
                <a:latin typeface="Noto Sans CJK TC Medium" panose="020B0600000000000000" pitchFamily="34" charset="-120"/>
                <a:ea typeface="Noto Sans CJK TC Medium" panose="020B0600000000000000" pitchFamily="34" charset="-120"/>
              </a:rPr>
              <a:t>馬路就像老虎的嘴巴，車輛就像嘴巴裡面的牙齒，</a:t>
            </a:r>
            <a:endParaRPr lang="en-US" altLang="zh-TW" sz="3600" b="0" i="0" u="none" strike="noStrike" baseline="0" dirty="0">
              <a:latin typeface="Noto Sans CJK TC Medium" panose="020B0600000000000000" pitchFamily="34" charset="-120"/>
              <a:ea typeface="Noto Sans CJK TC Medium" panose="020B0600000000000000" pitchFamily="34" charset="-120"/>
            </a:endParaRPr>
          </a:p>
          <a:p>
            <a:pPr algn="l">
              <a:lnSpc>
                <a:spcPts val="5000"/>
              </a:lnSpc>
            </a:pPr>
            <a:r>
              <a:rPr lang="zh-TW" altLang="en-US" sz="3600" b="0" i="0" u="none" strike="noStrike" baseline="0" dirty="0">
                <a:latin typeface="Noto Sans CJK TC Medium" panose="020B0600000000000000" pitchFamily="34" charset="-120"/>
                <a:ea typeface="Noto Sans CJK TC Medium" panose="020B0600000000000000" pitchFamily="34" charset="-120"/>
              </a:rPr>
              <a:t>一咬（撞）下去就可能奪取生命。</a:t>
            </a:r>
            <a:endParaRPr lang="zh-TW" altLang="en-US" sz="3600" dirty="0">
              <a:latin typeface="Noto Sans CJK TC Medium" panose="020B0600000000000000" pitchFamily="34" charset="-120"/>
              <a:ea typeface="Noto Sans CJK TC Medium" panose="020B0600000000000000" pitchFamily="34" charset="-120"/>
            </a:endParaRPr>
          </a:p>
        </p:txBody>
      </p:sp>
    </p:spTree>
    <p:extLst>
      <p:ext uri="{BB962C8B-B14F-4D97-AF65-F5344CB8AC3E}">
        <p14:creationId xmlns:p14="http://schemas.microsoft.com/office/powerpoint/2010/main" val="213493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9BD2AC8-D780-0367-CD48-80C70BFC1372}"/>
              </a:ext>
            </a:extLst>
          </p:cNvPr>
          <p:cNvSpPr txBox="1"/>
          <p:nvPr/>
        </p:nvSpPr>
        <p:spPr>
          <a:xfrm>
            <a:off x="3032610" y="2294881"/>
            <a:ext cx="8445516" cy="2623090"/>
          </a:xfrm>
          <a:prstGeom prst="rect">
            <a:avLst/>
          </a:prstGeom>
          <a:noFill/>
          <a:ln>
            <a:noFill/>
          </a:ln>
        </p:spPr>
        <p:txBody>
          <a:bodyPr wrap="square">
            <a:spAutoFit/>
          </a:bodyPr>
          <a:lstStyle/>
          <a:p>
            <a:pPr marL="457200" marR="0" lvl="0" indent="-457200" algn="l" defTabSz="914400" rtl="0" eaLnBrk="1" fontAlgn="auto" latinLnBrk="0" hangingPunct="1">
              <a:lnSpc>
                <a:spcPts val="4000"/>
              </a:lnSpc>
              <a:spcBef>
                <a:spcPts val="0"/>
              </a:spcBef>
              <a:spcAft>
                <a:spcPts val="0"/>
              </a:spcAft>
              <a:buClr>
                <a:srgbClr val="098E8E"/>
              </a:buClr>
              <a:buSzTx/>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行人聽到車輛行駛的聲音，知道</a:t>
            </a: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車輛將接近自己</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，需要</a:t>
            </a: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察看</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注意。 </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914400" rtl="0" eaLnBrk="1" fontAlgn="auto" latinLnBrk="0" hangingPunct="1">
              <a:lnSpc>
                <a:spcPts val="4000"/>
              </a:lnSpc>
              <a:spcBef>
                <a:spcPts val="0"/>
              </a:spcBef>
              <a:spcAft>
                <a:spcPts val="0"/>
              </a:spcAft>
              <a:buClr>
                <a:srgbClr val="098E8E"/>
              </a:buClr>
              <a:buSzTx/>
              <a:tabLst/>
              <a:defRPr/>
            </a:pPr>
            <a:endPar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ts val="4000"/>
              </a:lnSpc>
              <a:spcBef>
                <a:spcPts val="0"/>
              </a:spcBef>
              <a:spcAft>
                <a:spcPts val="0"/>
              </a:spcAft>
              <a:buClr>
                <a:srgbClr val="098E8E"/>
              </a:buClr>
              <a:buSzTx/>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行人聽到車輛倒車聲、喇叭聲、轉彎蜂鳴聲，知道</a:t>
            </a: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車輛發出警告</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，必須</a:t>
            </a: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注意或適時遠離</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
        <p:nvSpPr>
          <p:cNvPr id="5" name="文字方塊 4">
            <a:extLst>
              <a:ext uri="{FF2B5EF4-FFF2-40B4-BE49-F238E27FC236}">
                <a16:creationId xmlns:a16="http://schemas.microsoft.com/office/drawing/2014/main" id="{C7C52148-2A89-BFE2-9C73-092BF49A3288}"/>
              </a:ext>
            </a:extLst>
          </p:cNvPr>
          <p:cNvSpPr txBox="1"/>
          <p:nvPr/>
        </p:nvSpPr>
        <p:spPr>
          <a:xfrm>
            <a:off x="9316994" y="132287"/>
            <a:ext cx="28750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發展活動│活動三：穿越道路聽聲音</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848444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1301503" y="419181"/>
            <a:ext cx="6085886" cy="2954056"/>
          </a:xfrm>
          <a:prstGeom prst="wedgeRoundRectCallout">
            <a:avLst>
              <a:gd name="adj1" fmla="val 72841"/>
              <a:gd name="adj2" fmla="val 52409"/>
              <a:gd name="adj3" fmla="val 16667"/>
            </a:avLst>
          </a:prstGeom>
          <a:solidFill>
            <a:srgbClr val="E2F7F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經過這幾節課，</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你還記得過馬路</a:t>
            </a: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cs typeface="+mn-cs"/>
              </a:rPr>
              <a:t>「停、看、聽」</a:t>
            </a: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cs typeface="+mn-cs"/>
              </a:rPr>
              <a:t>哪</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些重點呢？</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請你回想看看吧！</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語音泡泡: 圓角矩形 4">
            <a:extLst>
              <a:ext uri="{FF2B5EF4-FFF2-40B4-BE49-F238E27FC236}">
                <a16:creationId xmlns:a16="http://schemas.microsoft.com/office/drawing/2014/main" id="{E823869E-A7FE-DF54-E3B8-1BFCEE66A480}"/>
              </a:ext>
            </a:extLst>
          </p:cNvPr>
          <p:cNvSpPr/>
          <p:nvPr/>
        </p:nvSpPr>
        <p:spPr>
          <a:xfrm>
            <a:off x="673769" y="3850106"/>
            <a:ext cx="7146758" cy="2139485"/>
          </a:xfrm>
          <a:prstGeom prst="wedgeRoundRectCallout">
            <a:avLst>
              <a:gd name="adj1" fmla="val 65691"/>
              <a:gd name="adj2" fmla="val -12518"/>
              <a:gd name="adj3" fmla="val 16667"/>
            </a:avLst>
          </a:prstGeom>
          <a:solidFill>
            <a:srgbClr val="E2F7F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ts val="4000"/>
              </a:lnSpc>
            </a:pPr>
            <a:r>
              <a:rPr lang="zh-TW" altLang="en-US" sz="3200" b="1" dirty="0">
                <a:solidFill>
                  <a:schemeClr val="tx1"/>
                </a:solidFill>
                <a:latin typeface="微軟正黑體" panose="020B0604030504040204" pitchFamily="34" charset="-120"/>
                <a:ea typeface="微軟正黑體" panose="020B0604030504040204" pitchFamily="34" charset="-120"/>
              </a:rPr>
              <a:t>採取交通行為前，都要先</a:t>
            </a:r>
            <a:r>
              <a:rPr lang="zh-TW" altLang="en-US" sz="3200" b="1" dirty="0">
                <a:solidFill>
                  <a:srgbClr val="098E8E"/>
                </a:solidFill>
                <a:latin typeface="微軟正黑體" panose="020B0604030504040204" pitchFamily="34" charset="-120"/>
                <a:ea typeface="微軟正黑體" panose="020B0604030504040204" pitchFamily="34" charset="-120"/>
              </a:rPr>
              <a:t>「想一想」</a:t>
            </a:r>
            <a:r>
              <a:rPr lang="zh-TW" altLang="en-US" sz="3200" b="1" dirty="0">
                <a:solidFill>
                  <a:schemeClr val="tx1"/>
                </a:solidFill>
                <a:latin typeface="微軟正黑體" panose="020B0604030504040204" pitchFamily="34" charset="-120"/>
                <a:ea typeface="微軟正黑體" panose="020B0604030504040204" pitchFamily="34" charset="-120"/>
              </a:rPr>
              <a:t>，有哪些方法可以保障自己與他人的生命安全。</a:t>
            </a:r>
            <a:endPar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846" y="3269324"/>
            <a:ext cx="5401524" cy="3724979"/>
          </a:xfrm>
          <a:prstGeom prst="rect">
            <a:avLst/>
          </a:prstGeom>
          <a:effectLst>
            <a:outerShdw blurRad="50800" dist="38100" dir="2700000" algn="tl" rotWithShape="0">
              <a:prstClr val="black">
                <a:alpha val="40000"/>
              </a:prstClr>
            </a:outerShdw>
          </a:effectLst>
        </p:spPr>
      </p:pic>
      <p:sp>
        <p:nvSpPr>
          <p:cNvPr id="6" name="文字方塊 5">
            <a:extLst>
              <a:ext uri="{FF2B5EF4-FFF2-40B4-BE49-F238E27FC236}">
                <a16:creationId xmlns:a16="http://schemas.microsoft.com/office/drawing/2014/main" id="{19C86D32-1E96-9A17-932D-298F095E518B}"/>
              </a:ext>
            </a:extLst>
          </p:cNvPr>
          <p:cNvSpPr txBox="1"/>
          <p:nvPr/>
        </p:nvSpPr>
        <p:spPr>
          <a:xfrm>
            <a:off x="9316994" y="132287"/>
            <a:ext cx="28750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發展活動│活動三：穿越道路聽聲音</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03260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Shape 88"/>
        <p:cNvGrpSpPr/>
        <p:nvPr/>
      </p:nvGrpSpPr>
      <p:grpSpPr>
        <a:xfrm>
          <a:off x="0" y="0"/>
          <a:ext cx="0" cy="0"/>
          <a:chOff x="0" y="0"/>
          <a:chExt cx="0" cy="0"/>
        </a:xfrm>
      </p:grpSpPr>
      <p:sp>
        <p:nvSpPr>
          <p:cNvPr id="29" name="圓角矩形 7">
            <a:extLst>
              <a:ext uri="{FF2B5EF4-FFF2-40B4-BE49-F238E27FC236}">
                <a16:creationId xmlns:a16="http://schemas.microsoft.com/office/drawing/2014/main" id="{4D6E5590-A4B9-3A49-F8C4-8ACC76748A9E}"/>
              </a:ext>
            </a:extLst>
          </p:cNvPr>
          <p:cNvSpPr/>
          <p:nvPr/>
        </p:nvSpPr>
        <p:spPr>
          <a:xfrm>
            <a:off x="2564953" y="673225"/>
            <a:ext cx="9012618" cy="1131321"/>
          </a:xfrm>
          <a:prstGeom prst="roundRect">
            <a:avLst/>
          </a:prstGeom>
          <a:solidFill>
            <a:srgbClr val="DEEAE4"/>
          </a:solidFill>
          <a:ln w="6350" cap="flat" cmpd="sng" algn="ctr">
            <a:noFill/>
            <a:prstDash val="solid"/>
            <a:miter lim="800000"/>
          </a:ln>
          <a:effectLst/>
        </p:spPr>
        <p:txBody>
          <a:bodyPr lIns="36000" rtlCol="0" anchor="ctr"/>
          <a:lstStyle/>
          <a:p>
            <a:pPr marL="541338" marR="0" lvl="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停下來：停在安全的地方等待</a:t>
            </a:r>
          </a:p>
        </p:txBody>
      </p:sp>
      <p:sp>
        <p:nvSpPr>
          <p:cNvPr id="28" name="圓角矩形 6">
            <a:extLst>
              <a:ext uri="{FF2B5EF4-FFF2-40B4-BE49-F238E27FC236}">
                <a16:creationId xmlns:a16="http://schemas.microsoft.com/office/drawing/2014/main" id="{1DC49D18-F6CC-3327-E4F7-90A93F843E11}"/>
              </a:ext>
            </a:extLst>
          </p:cNvPr>
          <p:cNvSpPr/>
          <p:nvPr/>
        </p:nvSpPr>
        <p:spPr>
          <a:xfrm>
            <a:off x="1837826" y="673227"/>
            <a:ext cx="1158037" cy="1131321"/>
          </a:xfrm>
          <a:prstGeom prst="roundRect">
            <a:avLst/>
          </a:prstGeom>
          <a:solidFill>
            <a:srgbClr val="2A9D8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停</a:t>
            </a:r>
          </a:p>
        </p:txBody>
      </p:sp>
      <p:sp>
        <p:nvSpPr>
          <p:cNvPr id="35" name="圓角矩形 7">
            <a:extLst>
              <a:ext uri="{FF2B5EF4-FFF2-40B4-BE49-F238E27FC236}">
                <a16:creationId xmlns:a16="http://schemas.microsoft.com/office/drawing/2014/main" id="{77A4492C-761F-CDA2-9754-D6C781CEB8F9}"/>
              </a:ext>
            </a:extLst>
          </p:cNvPr>
          <p:cNvSpPr/>
          <p:nvPr/>
        </p:nvSpPr>
        <p:spPr>
          <a:xfrm>
            <a:off x="2564953" y="2010014"/>
            <a:ext cx="9012618" cy="1694678"/>
          </a:xfrm>
          <a:prstGeom prst="roundRect">
            <a:avLst/>
          </a:prstGeom>
          <a:solidFill>
            <a:srgbClr val="F7E9C5"/>
          </a:solidFill>
          <a:ln w="6350" cap="flat" cmpd="sng" algn="ctr">
            <a:noFill/>
            <a:prstDash val="solid"/>
            <a:miter lim="800000"/>
          </a:ln>
          <a:effectLst/>
        </p:spPr>
        <p:txBody>
          <a:bodyPr rtlCol="0" anchor="ctr"/>
          <a:lstStyle/>
          <a:p>
            <a:pPr marL="2695575" marR="0" lvl="0" indent="-2251075" algn="l" defTabSz="625475"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看號誌：看綠燈或小綠人號誌亮起。</a:t>
            </a:r>
            <a:endParaRPr kumimoji="0" lang="en-US" altLang="zh-TW" sz="3200" b="1"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2695575" marR="0" lvl="0" indent="-2251075" algn="l" defTabSz="625475"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看車輛：穿越前左看右看再左看，</a:t>
            </a:r>
            <a:endParaRPr lang="en-US" altLang="zh-TW" sz="3200" b="1" dirty="0">
              <a:solidFill>
                <a:sysClr val="windowText" lastClr="000000"/>
              </a:solidFill>
              <a:latin typeface="微軟正黑體" panose="020B0604030504040204" pitchFamily="34" charset="-120"/>
              <a:ea typeface="微軟正黑體" panose="020B0604030504040204" pitchFamily="34" charset="-120"/>
            </a:endParaRPr>
          </a:p>
          <a:p>
            <a:pPr marL="2695575" marR="0" lvl="0" indent="-2251075" algn="l" defTabSz="625475"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穿越時持續注意轉彎車。</a:t>
            </a:r>
          </a:p>
        </p:txBody>
      </p:sp>
      <p:sp>
        <p:nvSpPr>
          <p:cNvPr id="36" name="圓角矩形 6">
            <a:extLst>
              <a:ext uri="{FF2B5EF4-FFF2-40B4-BE49-F238E27FC236}">
                <a16:creationId xmlns:a16="http://schemas.microsoft.com/office/drawing/2014/main" id="{0E9DCC1E-480A-E990-37BA-2A3C2374163B}"/>
              </a:ext>
            </a:extLst>
          </p:cNvPr>
          <p:cNvSpPr/>
          <p:nvPr/>
        </p:nvSpPr>
        <p:spPr>
          <a:xfrm>
            <a:off x="1837826" y="2010016"/>
            <a:ext cx="1158037" cy="1694678"/>
          </a:xfrm>
          <a:prstGeom prst="roundRect">
            <a:avLst/>
          </a:prstGeom>
          <a:solidFill>
            <a:srgbClr val="E9C4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看</a:t>
            </a:r>
          </a:p>
        </p:txBody>
      </p:sp>
      <p:sp>
        <p:nvSpPr>
          <p:cNvPr id="38" name="圓角矩形 7">
            <a:extLst>
              <a:ext uri="{FF2B5EF4-FFF2-40B4-BE49-F238E27FC236}">
                <a16:creationId xmlns:a16="http://schemas.microsoft.com/office/drawing/2014/main" id="{60233C62-3E21-4B43-F2FF-D480DAF4A756}"/>
              </a:ext>
            </a:extLst>
          </p:cNvPr>
          <p:cNvSpPr/>
          <p:nvPr/>
        </p:nvSpPr>
        <p:spPr>
          <a:xfrm>
            <a:off x="2564953" y="3948694"/>
            <a:ext cx="9012618" cy="1052945"/>
          </a:xfrm>
          <a:prstGeom prst="roundRect">
            <a:avLst/>
          </a:prstGeom>
          <a:solidFill>
            <a:srgbClr val="FBDBC1"/>
          </a:solidFill>
          <a:ln w="6350" cap="flat" cmpd="sng" algn="ctr">
            <a:noFill/>
            <a:prstDash val="solid"/>
            <a:miter lim="800000"/>
          </a:ln>
          <a:effectLst/>
        </p:spPr>
        <p:txBody>
          <a:bodyPr rtlCol="0" anchor="ctr"/>
          <a:lstStyle/>
          <a:p>
            <a:pPr marL="444500" marR="0" lvl="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聽聲音：聆聽交通的聲音，可能會在看見車輛前先聽到車聲，提早做出應變。</a:t>
            </a:r>
          </a:p>
        </p:txBody>
      </p:sp>
      <p:sp>
        <p:nvSpPr>
          <p:cNvPr id="39" name="圓角矩形 6">
            <a:extLst>
              <a:ext uri="{FF2B5EF4-FFF2-40B4-BE49-F238E27FC236}">
                <a16:creationId xmlns:a16="http://schemas.microsoft.com/office/drawing/2014/main" id="{EA372F2C-F175-068B-9863-89C7AA63FB0C}"/>
              </a:ext>
            </a:extLst>
          </p:cNvPr>
          <p:cNvSpPr/>
          <p:nvPr/>
        </p:nvSpPr>
        <p:spPr>
          <a:xfrm>
            <a:off x="1837826" y="3948696"/>
            <a:ext cx="1158037" cy="1052945"/>
          </a:xfrm>
          <a:prstGeom prst="roundRect">
            <a:avLst/>
          </a:prstGeom>
          <a:solidFill>
            <a:srgbClr val="F4A26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聽</a:t>
            </a:r>
          </a:p>
        </p:txBody>
      </p:sp>
      <p:sp>
        <p:nvSpPr>
          <p:cNvPr id="41" name="圓角矩形 7">
            <a:extLst>
              <a:ext uri="{FF2B5EF4-FFF2-40B4-BE49-F238E27FC236}">
                <a16:creationId xmlns:a16="http://schemas.microsoft.com/office/drawing/2014/main" id="{E4853FF2-1A5D-E73E-CD84-692601A3705F}"/>
              </a:ext>
            </a:extLst>
          </p:cNvPr>
          <p:cNvSpPr/>
          <p:nvPr/>
        </p:nvSpPr>
        <p:spPr>
          <a:xfrm>
            <a:off x="2564953" y="5303764"/>
            <a:ext cx="9012618" cy="1052945"/>
          </a:xfrm>
          <a:prstGeom prst="roundRect">
            <a:avLst/>
          </a:prstGeom>
          <a:solidFill>
            <a:srgbClr val="F7CFC5"/>
          </a:solidFill>
          <a:ln w="6350" cap="flat" cmpd="sng" algn="ctr">
            <a:noFill/>
            <a:prstDash val="solid"/>
            <a:miter lim="800000"/>
          </a:ln>
          <a:effectLst/>
        </p:spPr>
        <p:txBody>
          <a:bodyPr rtlCol="0" anchor="ctr"/>
          <a:lstStyle/>
          <a:p>
            <a:pPr marL="444500" marR="0" lvl="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想一想</a:t>
            </a:r>
            <a:r>
              <a:rPr lang="zh-TW" altLang="en-US" sz="3200" b="1" kern="0" dirty="0">
                <a:solidFill>
                  <a:sysClr val="windowText" lastClr="000000"/>
                </a:solidFill>
                <a:latin typeface="微軟正黑體" panose="020B0604030504040204" pitchFamily="34" charset="-120"/>
                <a:ea typeface="微軟正黑體" panose="020B0604030504040204" pitchFamily="34" charset="-120"/>
              </a:rPr>
              <a:t>：</a:t>
            </a:r>
            <a:r>
              <a:rPr kumimoji="0" lang="zh-TW" altLang="en-US" sz="3200" b="1"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採取交通行為前，都要先想一想自己的行為是否</a:t>
            </a:r>
            <a:r>
              <a:rPr lang="zh-TW" altLang="en-US" sz="3200" b="1" kern="0" dirty="0">
                <a:solidFill>
                  <a:sysClr val="windowText" lastClr="000000"/>
                </a:solidFill>
                <a:latin typeface="微軟正黑體" panose="020B0604030504040204" pitchFamily="34" charset="-120"/>
                <a:ea typeface="微軟正黑體" panose="020B0604030504040204" pitchFamily="34" charset="-120"/>
              </a:rPr>
              <a:t>能</a:t>
            </a:r>
            <a:r>
              <a:rPr kumimoji="0" lang="zh-TW" altLang="en-US" sz="3200" b="1"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保障自己與他人的生命安全。</a:t>
            </a:r>
          </a:p>
        </p:txBody>
      </p:sp>
      <p:sp>
        <p:nvSpPr>
          <p:cNvPr id="42" name="圓角矩形 6">
            <a:extLst>
              <a:ext uri="{FF2B5EF4-FFF2-40B4-BE49-F238E27FC236}">
                <a16:creationId xmlns:a16="http://schemas.microsoft.com/office/drawing/2014/main" id="{4D552BC3-6268-9365-DC1C-D1A9DC2D8705}"/>
              </a:ext>
            </a:extLst>
          </p:cNvPr>
          <p:cNvSpPr/>
          <p:nvPr/>
        </p:nvSpPr>
        <p:spPr>
          <a:xfrm>
            <a:off x="1837826" y="5303766"/>
            <a:ext cx="1158037" cy="1052945"/>
          </a:xfrm>
          <a:prstGeom prst="roundRect">
            <a:avLst/>
          </a:prstGeom>
          <a:solidFill>
            <a:srgbClr val="E76F5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想</a:t>
            </a:r>
          </a:p>
        </p:txBody>
      </p:sp>
      <p:grpSp>
        <p:nvGrpSpPr>
          <p:cNvPr id="57" name="群組 56">
            <a:extLst>
              <a:ext uri="{FF2B5EF4-FFF2-40B4-BE49-F238E27FC236}">
                <a16:creationId xmlns:a16="http://schemas.microsoft.com/office/drawing/2014/main" id="{3EDB0A1C-D136-AAEF-4F92-0243AC40B515}"/>
              </a:ext>
            </a:extLst>
          </p:cNvPr>
          <p:cNvGrpSpPr/>
          <p:nvPr/>
        </p:nvGrpSpPr>
        <p:grpSpPr>
          <a:xfrm>
            <a:off x="457175" y="626762"/>
            <a:ext cx="1082279" cy="1298103"/>
            <a:chOff x="5428818" y="5411770"/>
            <a:chExt cx="524130" cy="628650"/>
          </a:xfrm>
        </p:grpSpPr>
        <p:sp>
          <p:nvSpPr>
            <p:cNvPr id="53" name="橢圓 52">
              <a:extLst>
                <a:ext uri="{FF2B5EF4-FFF2-40B4-BE49-F238E27FC236}">
                  <a16:creationId xmlns:a16="http://schemas.microsoft.com/office/drawing/2014/main" id="{DD6FF6F9-7993-395D-77B1-A211CC975E02}"/>
                </a:ext>
              </a:extLst>
            </p:cNvPr>
            <p:cNvSpPr/>
            <p:nvPr/>
          </p:nvSpPr>
          <p:spPr>
            <a:xfrm>
              <a:off x="5443488" y="5444471"/>
              <a:ext cx="509460" cy="509460"/>
            </a:xfrm>
            <a:prstGeom prst="ellipse">
              <a:avLst/>
            </a:prstGeom>
            <a:solidFill>
              <a:srgbClr val="2A9D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2" name="圖形 51">
              <a:extLst>
                <a:ext uri="{FF2B5EF4-FFF2-40B4-BE49-F238E27FC236}">
                  <a16:creationId xmlns:a16="http://schemas.microsoft.com/office/drawing/2014/main" id="{4FF028B6-643A-483C-46DA-6A846BF8E2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8818" y="5411770"/>
              <a:ext cx="514350" cy="628650"/>
            </a:xfrm>
            <a:prstGeom prst="rect">
              <a:avLst/>
            </a:prstGeom>
          </p:spPr>
        </p:pic>
      </p:grpSp>
      <p:grpSp>
        <p:nvGrpSpPr>
          <p:cNvPr id="65" name="群組 64">
            <a:extLst>
              <a:ext uri="{FF2B5EF4-FFF2-40B4-BE49-F238E27FC236}">
                <a16:creationId xmlns:a16="http://schemas.microsoft.com/office/drawing/2014/main" id="{08285D73-F11D-A74D-B012-88B19DB6063D}"/>
              </a:ext>
            </a:extLst>
          </p:cNvPr>
          <p:cNvGrpSpPr/>
          <p:nvPr/>
        </p:nvGrpSpPr>
        <p:grpSpPr>
          <a:xfrm>
            <a:off x="395411" y="2013131"/>
            <a:ext cx="1430415" cy="1448237"/>
            <a:chOff x="5994104" y="5273028"/>
            <a:chExt cx="692727" cy="701358"/>
          </a:xfrm>
        </p:grpSpPr>
        <p:sp>
          <p:nvSpPr>
            <p:cNvPr id="58" name="橢圓 57">
              <a:extLst>
                <a:ext uri="{FF2B5EF4-FFF2-40B4-BE49-F238E27FC236}">
                  <a16:creationId xmlns:a16="http://schemas.microsoft.com/office/drawing/2014/main" id="{2F884BAB-E13B-C386-CDFB-96716F03559F}"/>
                </a:ext>
              </a:extLst>
            </p:cNvPr>
            <p:cNvSpPr/>
            <p:nvPr/>
          </p:nvSpPr>
          <p:spPr>
            <a:xfrm>
              <a:off x="6046603" y="5464926"/>
              <a:ext cx="509460" cy="509460"/>
            </a:xfrm>
            <a:prstGeom prst="ellipse">
              <a:avLst/>
            </a:prstGeom>
            <a:solidFill>
              <a:srgbClr val="E9C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4" name="圖形 63">
              <a:extLst>
                <a:ext uri="{FF2B5EF4-FFF2-40B4-BE49-F238E27FC236}">
                  <a16:creationId xmlns:a16="http://schemas.microsoft.com/office/drawing/2014/main" id="{A37FB643-1725-0790-7A45-DE7A85F532F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92" t="18841" r="-4810" b="55658"/>
            <a:stretch/>
          </p:blipFill>
          <p:spPr>
            <a:xfrm>
              <a:off x="5994104" y="5273028"/>
              <a:ext cx="692727" cy="663093"/>
            </a:xfrm>
            <a:prstGeom prst="rect">
              <a:avLst/>
            </a:prstGeom>
          </p:spPr>
        </p:pic>
      </p:grpSp>
      <p:grpSp>
        <p:nvGrpSpPr>
          <p:cNvPr id="68" name="群組 67">
            <a:extLst>
              <a:ext uri="{FF2B5EF4-FFF2-40B4-BE49-F238E27FC236}">
                <a16:creationId xmlns:a16="http://schemas.microsoft.com/office/drawing/2014/main" id="{1D1815FF-32AB-2AD5-801B-5A4D6C49C1E3}"/>
              </a:ext>
            </a:extLst>
          </p:cNvPr>
          <p:cNvGrpSpPr/>
          <p:nvPr/>
        </p:nvGrpSpPr>
        <p:grpSpPr>
          <a:xfrm>
            <a:off x="155485" y="3723588"/>
            <a:ext cx="1526087" cy="1411825"/>
            <a:chOff x="3757810" y="5444471"/>
            <a:chExt cx="739059" cy="683724"/>
          </a:xfrm>
        </p:grpSpPr>
        <p:sp>
          <p:nvSpPr>
            <p:cNvPr id="59" name="橢圓 58">
              <a:extLst>
                <a:ext uri="{FF2B5EF4-FFF2-40B4-BE49-F238E27FC236}">
                  <a16:creationId xmlns:a16="http://schemas.microsoft.com/office/drawing/2014/main" id="{C835CD88-8BF4-C625-F496-B40531E4DB24}"/>
                </a:ext>
              </a:extLst>
            </p:cNvPr>
            <p:cNvSpPr/>
            <p:nvPr/>
          </p:nvSpPr>
          <p:spPr>
            <a:xfrm>
              <a:off x="3911249" y="5571998"/>
              <a:ext cx="509460" cy="509460"/>
            </a:xfrm>
            <a:prstGeom prst="ellipse">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7" name="圖形 66">
              <a:extLst>
                <a:ext uri="{FF2B5EF4-FFF2-40B4-BE49-F238E27FC236}">
                  <a16:creationId xmlns:a16="http://schemas.microsoft.com/office/drawing/2014/main" id="{97672CF9-B273-EA55-FC23-C96A9675ECF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2451" t="38531" r="-1" b="35175"/>
            <a:stretch/>
          </p:blipFill>
          <p:spPr>
            <a:xfrm>
              <a:off x="3757810" y="5444471"/>
              <a:ext cx="739059" cy="683724"/>
            </a:xfrm>
            <a:prstGeom prst="rect">
              <a:avLst/>
            </a:prstGeom>
          </p:spPr>
        </p:pic>
      </p:grpSp>
      <p:grpSp>
        <p:nvGrpSpPr>
          <p:cNvPr id="73" name="群組 72">
            <a:extLst>
              <a:ext uri="{FF2B5EF4-FFF2-40B4-BE49-F238E27FC236}">
                <a16:creationId xmlns:a16="http://schemas.microsoft.com/office/drawing/2014/main" id="{9165FCE8-B93D-E089-AF07-E9198412EA54}"/>
              </a:ext>
            </a:extLst>
          </p:cNvPr>
          <p:cNvGrpSpPr/>
          <p:nvPr/>
        </p:nvGrpSpPr>
        <p:grpSpPr>
          <a:xfrm>
            <a:off x="26032" y="4741021"/>
            <a:ext cx="2222083" cy="2304869"/>
            <a:chOff x="5610711" y="3509529"/>
            <a:chExt cx="1076119" cy="1116211"/>
          </a:xfrm>
        </p:grpSpPr>
        <p:sp>
          <p:nvSpPr>
            <p:cNvPr id="60" name="橢圓 59">
              <a:extLst>
                <a:ext uri="{FF2B5EF4-FFF2-40B4-BE49-F238E27FC236}">
                  <a16:creationId xmlns:a16="http://schemas.microsoft.com/office/drawing/2014/main" id="{09B64B72-4009-C394-AC8B-D8ADA7AC6E19}"/>
                </a:ext>
              </a:extLst>
            </p:cNvPr>
            <p:cNvSpPr/>
            <p:nvPr/>
          </p:nvSpPr>
          <p:spPr>
            <a:xfrm>
              <a:off x="5840252" y="3805231"/>
              <a:ext cx="509460" cy="509460"/>
            </a:xfrm>
            <a:prstGeom prst="ellipse">
              <a:avLst/>
            </a:prstGeom>
            <a:solidFill>
              <a:srgbClr val="E76F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2" name="圖形 71">
              <a:extLst>
                <a:ext uri="{FF2B5EF4-FFF2-40B4-BE49-F238E27FC236}">
                  <a16:creationId xmlns:a16="http://schemas.microsoft.com/office/drawing/2014/main" id="{8E45B232-69FB-B8C0-58B8-EEC373D8755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1758" t="53552" r="-37358" b="-2791"/>
            <a:stretch/>
          </p:blipFill>
          <p:spPr>
            <a:xfrm>
              <a:off x="5610711" y="3509529"/>
              <a:ext cx="1076119" cy="1116211"/>
            </a:xfrm>
            <a:prstGeom prst="ellipse">
              <a:avLst/>
            </a:prstGeom>
          </p:spPr>
        </p:pic>
      </p:grpSp>
      <p:sp>
        <p:nvSpPr>
          <p:cNvPr id="2" name="文字方塊 1">
            <a:extLst>
              <a:ext uri="{FF2B5EF4-FFF2-40B4-BE49-F238E27FC236}">
                <a16:creationId xmlns:a16="http://schemas.microsoft.com/office/drawing/2014/main" id="{CF891479-6535-EF24-DEAF-9A5402BEEA1F}"/>
              </a:ext>
            </a:extLst>
          </p:cNvPr>
          <p:cNvSpPr txBox="1"/>
          <p:nvPr/>
        </p:nvSpPr>
        <p:spPr>
          <a:xfrm>
            <a:off x="9316994" y="132287"/>
            <a:ext cx="28750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發展活動│活動三：穿越道路聽聲音</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0918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animBg="1"/>
      <p:bldP spid="38" grpId="0" animBg="1"/>
      <p:bldP spid="4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2F7FA"/>
        </a:solidFill>
        <a:effectLst/>
      </p:bgPr>
    </p:bg>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AE466666-877B-94E5-8795-67E6CA58D90A}"/>
              </a:ext>
            </a:extLst>
          </p:cNvPr>
          <p:cNvPicPr>
            <a:picLocks noChangeAspect="1"/>
          </p:cNvPicPr>
          <p:nvPr/>
        </p:nvPicPr>
        <p:blipFill>
          <a:blip r:embed="rId3"/>
          <a:stretch>
            <a:fillRect/>
          </a:stretch>
        </p:blipFill>
        <p:spPr>
          <a:xfrm>
            <a:off x="6302544" y="2149892"/>
            <a:ext cx="5610728" cy="3156035"/>
          </a:xfrm>
          <a:prstGeom prst="rect">
            <a:avLst/>
          </a:prstGeom>
        </p:spPr>
      </p:pic>
      <p:pic>
        <p:nvPicPr>
          <p:cNvPr id="4" name="圖片 3">
            <a:extLst>
              <a:ext uri="{FF2B5EF4-FFF2-40B4-BE49-F238E27FC236}">
                <a16:creationId xmlns:a16="http://schemas.microsoft.com/office/drawing/2014/main" id="{1CBD055A-8AB1-A7E2-8EB4-DC8B5D739F45}"/>
              </a:ext>
            </a:extLst>
          </p:cNvPr>
          <p:cNvPicPr>
            <a:picLocks noChangeAspect="1"/>
          </p:cNvPicPr>
          <p:nvPr/>
        </p:nvPicPr>
        <p:blipFill>
          <a:blip r:embed="rId4"/>
          <a:stretch>
            <a:fillRect/>
          </a:stretch>
        </p:blipFill>
        <p:spPr>
          <a:xfrm>
            <a:off x="459203" y="2149892"/>
            <a:ext cx="5610729" cy="3156035"/>
          </a:xfrm>
          <a:prstGeom prst="rect">
            <a:avLst/>
          </a:prstGeom>
        </p:spPr>
      </p:pic>
      <p:sp>
        <p:nvSpPr>
          <p:cNvPr id="6" name="圓角矩形圖說文字 1">
            <a:extLst>
              <a:ext uri="{FF2B5EF4-FFF2-40B4-BE49-F238E27FC236}">
                <a16:creationId xmlns:a16="http://schemas.microsoft.com/office/drawing/2014/main" id="{73E7EE4E-B49A-2897-4FDF-4AC60C047683}"/>
              </a:ext>
            </a:extLst>
          </p:cNvPr>
          <p:cNvSpPr/>
          <p:nvPr/>
        </p:nvSpPr>
        <p:spPr>
          <a:xfrm>
            <a:off x="4030579" y="564780"/>
            <a:ext cx="4078707" cy="818250"/>
          </a:xfrm>
          <a:prstGeom prst="wedgeRoundRectCallout">
            <a:avLst>
              <a:gd name="adj1" fmla="val 27960"/>
              <a:gd name="adj2" fmla="val 47415"/>
              <a:gd name="adj3" fmla="val 16667"/>
            </a:avLst>
          </a:prstGeom>
          <a:solidFill>
            <a:srgbClr val="098E8E"/>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補充影片</a:t>
            </a:r>
            <a:endPar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a:extLst>
              <a:ext uri="{FF2B5EF4-FFF2-40B4-BE49-F238E27FC236}">
                <a16:creationId xmlns:a16="http://schemas.microsoft.com/office/drawing/2014/main" id="{DDDC11E6-F4BC-3276-5497-A6366CB98E65}"/>
              </a:ext>
            </a:extLst>
          </p:cNvPr>
          <p:cNvGrpSpPr/>
          <p:nvPr/>
        </p:nvGrpSpPr>
        <p:grpSpPr>
          <a:xfrm>
            <a:off x="2537882" y="3317258"/>
            <a:ext cx="1148500" cy="773479"/>
            <a:chOff x="3243094" y="5267994"/>
            <a:chExt cx="914400" cy="615820"/>
          </a:xfrm>
        </p:grpSpPr>
        <p:sp>
          <p:nvSpPr>
            <p:cNvPr id="10" name="Google Shape;94;p1">
              <a:hlinkClick r:id="rId5"/>
              <a:extLst>
                <a:ext uri="{FF2B5EF4-FFF2-40B4-BE49-F238E27FC236}">
                  <a16:creationId xmlns:a16="http://schemas.microsoft.com/office/drawing/2014/main" id="{2B74170D-E60F-E85B-BAB6-FBBE243A5A4D}"/>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95;p1">
              <a:hlinkClick r:id="rId5"/>
              <a:extLst>
                <a:ext uri="{FF2B5EF4-FFF2-40B4-BE49-F238E27FC236}">
                  <a16:creationId xmlns:a16="http://schemas.microsoft.com/office/drawing/2014/main" id="{F4824A83-9E7D-E163-8EE0-90E8B3305A2D}"/>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grpSp>
        <p:nvGrpSpPr>
          <p:cNvPr id="12" name="群組 11">
            <a:extLst>
              <a:ext uri="{FF2B5EF4-FFF2-40B4-BE49-F238E27FC236}">
                <a16:creationId xmlns:a16="http://schemas.microsoft.com/office/drawing/2014/main" id="{8E2CAC2C-399C-7323-02B1-47001A3BD5E7}"/>
              </a:ext>
            </a:extLst>
          </p:cNvPr>
          <p:cNvGrpSpPr/>
          <p:nvPr/>
        </p:nvGrpSpPr>
        <p:grpSpPr>
          <a:xfrm>
            <a:off x="8533658" y="3317257"/>
            <a:ext cx="1148500" cy="773479"/>
            <a:chOff x="3243094" y="5267994"/>
            <a:chExt cx="914400" cy="615820"/>
          </a:xfrm>
        </p:grpSpPr>
        <p:sp>
          <p:nvSpPr>
            <p:cNvPr id="13" name="Google Shape;94;p1">
              <a:hlinkClick r:id="rId6"/>
              <a:extLst>
                <a:ext uri="{FF2B5EF4-FFF2-40B4-BE49-F238E27FC236}">
                  <a16:creationId xmlns:a16="http://schemas.microsoft.com/office/drawing/2014/main" id="{A2EC0BBA-5127-CCC3-E480-8CFF2963CF7C}"/>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 name="Google Shape;95;p1">
              <a:hlinkClick r:id="rId6"/>
              <a:extLst>
                <a:ext uri="{FF2B5EF4-FFF2-40B4-BE49-F238E27FC236}">
                  <a16:creationId xmlns:a16="http://schemas.microsoft.com/office/drawing/2014/main" id="{A399F00A-1235-8F2E-F3D1-CBE0359A2989}"/>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092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C4E05420-579B-DD15-2EA9-0B1FCD708E2E}"/>
              </a:ext>
            </a:extLst>
          </p:cNvPr>
          <p:cNvSpPr txBox="1"/>
          <p:nvPr/>
        </p:nvSpPr>
        <p:spPr>
          <a:xfrm>
            <a:off x="8686801" y="132287"/>
            <a:ext cx="3505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發展活動│活動二：行人穿越道路的危險行為</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圓角矩形圖說文字 1">
            <a:extLst>
              <a:ext uri="{FF2B5EF4-FFF2-40B4-BE49-F238E27FC236}">
                <a16:creationId xmlns:a16="http://schemas.microsoft.com/office/drawing/2014/main" id="{625FA9E9-1DDC-D018-FCCD-E004F0AB78C4}"/>
              </a:ext>
            </a:extLst>
          </p:cNvPr>
          <p:cNvSpPr/>
          <p:nvPr/>
        </p:nvSpPr>
        <p:spPr>
          <a:xfrm>
            <a:off x="290762" y="617090"/>
            <a:ext cx="11610474" cy="1391589"/>
          </a:xfrm>
          <a:prstGeom prst="wedgeRoundRectCallout">
            <a:avLst>
              <a:gd name="adj1" fmla="val 27960"/>
              <a:gd name="adj2" fmla="val 47415"/>
              <a:gd name="adj3" fmla="val 16667"/>
            </a:avLst>
          </a:prstGeom>
          <a:noFill/>
          <a:ln>
            <a:noFill/>
          </a:ln>
          <a:effectLst/>
        </p:spPr>
        <p:style>
          <a:lnRef idx="1">
            <a:schemeClr val="accent5"/>
          </a:lnRef>
          <a:fillRef idx="2">
            <a:schemeClr val="accent5"/>
          </a:fillRef>
          <a:effectRef idx="1">
            <a:schemeClr val="accent5"/>
          </a:effectRef>
          <a:fontRef idx="minor">
            <a:schemeClr val="dk1"/>
          </a:fontRef>
        </p:style>
        <p:txBody>
          <a:bodyPr tIns="108000" rtlCol="0" anchor="ctr" anchorCtr="0"/>
          <a:lstStyle/>
          <a:p>
            <a:pPr marL="457200" marR="0" lvl="0" indent="-457200" algn="l" defTabSz="914400" rtl="0" eaLnBrk="1" fontAlgn="auto" latinLnBrk="0" hangingPunct="1">
              <a:lnSpc>
                <a:spcPts val="4000"/>
              </a:lnSpc>
              <a:spcBef>
                <a:spcPts val="1000"/>
              </a:spcBef>
              <a:spcAft>
                <a:spcPts val="0"/>
              </a:spcAft>
              <a:buClrTx/>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你曾經看過或聽過行人穿越道路時，有哪些危險的行為嗎？</a:t>
            </a:r>
            <a:endParaRPr kumimoji="0" lang="en-US" altLang="zh-TW"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endParaRPr>
          </a:p>
          <a:p>
            <a:pPr marL="457200" marR="0" lvl="0" indent="-457200" algn="l" defTabSz="914400" rtl="0" eaLnBrk="1" fontAlgn="auto" latinLnBrk="0" hangingPunct="1">
              <a:lnSpc>
                <a:spcPts val="4000"/>
              </a:lnSpc>
              <a:spcBef>
                <a:spcPts val="1000"/>
              </a:spcBef>
              <a:spcAft>
                <a:spcPts val="0"/>
              </a:spcAft>
              <a:buClrTx/>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srgbClr val="098E8E"/>
                </a:solidFill>
                <a:effectLst/>
                <a:uLnTx/>
                <a:uFillTx/>
                <a:latin typeface="微軟正黑體" panose="020B0604030504040204" pitchFamily="34" charset="-120"/>
                <a:ea typeface="微軟正黑體" panose="020B0604030504040204" pitchFamily="34" charset="-120"/>
              </a:rPr>
              <a:t>這些危險行為可能導致事故發生的原因是什麼呢？</a:t>
            </a:r>
            <a:endParaRPr kumimoji="0" lang="zh-TW" altLang="en-US" sz="3200" b="0" i="0" u="none" strike="noStrike" kern="1200" cap="none" spc="0" normalizeH="0" baseline="0" noProof="0" dirty="0">
              <a:ln>
                <a:noFill/>
              </a:ln>
              <a:solidFill>
                <a:srgbClr val="098E8E"/>
              </a:solidFill>
              <a:effectLst/>
              <a:uLnTx/>
              <a:uFillTx/>
              <a:latin typeface="Noto Sans CJK TC DemiLight" panose="020B0400000000000000" pitchFamily="34" charset="-120"/>
              <a:ea typeface="Noto Sans CJK TC DemiLight" panose="020B0400000000000000" pitchFamily="34" charset="-120"/>
            </a:endParaRPr>
          </a:p>
        </p:txBody>
      </p:sp>
      <p:sp>
        <p:nvSpPr>
          <p:cNvPr id="7" name="文字方塊 6">
            <a:extLst>
              <a:ext uri="{FF2B5EF4-FFF2-40B4-BE49-F238E27FC236}">
                <a16:creationId xmlns:a16="http://schemas.microsoft.com/office/drawing/2014/main" id="{53F990AF-7AF2-7A7A-2B4F-A9A30E37D819}"/>
              </a:ext>
            </a:extLst>
          </p:cNvPr>
          <p:cNvSpPr txBox="1"/>
          <p:nvPr/>
        </p:nvSpPr>
        <p:spPr>
          <a:xfrm>
            <a:off x="2467442" y="2216484"/>
            <a:ext cx="7257115" cy="1015663"/>
          </a:xfrm>
          <a:prstGeom prst="rect">
            <a:avLst/>
          </a:prstGeom>
          <a:noFill/>
        </p:spPr>
        <p:txBody>
          <a:bodyPr wrap="none" rtlCol="0">
            <a:spAutoFit/>
          </a:bodyPr>
          <a:lstStyle/>
          <a:p>
            <a:r>
              <a:rPr lang="zh-TW" altLang="en-US" sz="6000" b="1" dirty="0">
                <a:latin typeface="微軟正黑體" panose="020B0604030504040204" pitchFamily="34" charset="-120"/>
                <a:ea typeface="微軟正黑體" panose="020B0604030504040204" pitchFamily="34" charset="-120"/>
              </a:rPr>
              <a:t>請大家一起思考</a:t>
            </a:r>
            <a:r>
              <a:rPr lang="en-US" altLang="zh-TW" sz="6000" b="1" dirty="0">
                <a:latin typeface="微軟正黑體" panose="020B0604030504040204" pitchFamily="34" charset="-120"/>
                <a:ea typeface="微軟正黑體" panose="020B0604030504040204" pitchFamily="34" charset="-120"/>
              </a:rPr>
              <a:t>30</a:t>
            </a:r>
            <a:r>
              <a:rPr lang="zh-TW" altLang="en-US" sz="6000" b="1" dirty="0">
                <a:latin typeface="微軟正黑體" panose="020B0604030504040204" pitchFamily="34" charset="-120"/>
                <a:ea typeface="微軟正黑體" panose="020B0604030504040204" pitchFamily="34" charset="-120"/>
              </a:rPr>
              <a:t>秒</a:t>
            </a:r>
          </a:p>
        </p:txBody>
      </p:sp>
    </p:spTree>
    <p:extLst>
      <p:ext uri="{BB962C8B-B14F-4D97-AF65-F5344CB8AC3E}">
        <p14:creationId xmlns:p14="http://schemas.microsoft.com/office/powerpoint/2010/main" val="147939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8B58032-ACAD-2F8B-6526-F0663E3CBFBF}"/>
              </a:ext>
            </a:extLst>
          </p:cNvPr>
          <p:cNvSpPr/>
          <p:nvPr/>
        </p:nvSpPr>
        <p:spPr>
          <a:xfrm>
            <a:off x="914400" y="1366928"/>
            <a:ext cx="10515600" cy="5132726"/>
          </a:xfrm>
          <a:custGeom>
            <a:avLst/>
            <a:gdLst>
              <a:gd name="connsiteX0" fmla="*/ 0 w 10515600"/>
              <a:gd name="connsiteY0" fmla="*/ 0 h 5132726"/>
              <a:gd name="connsiteX1" fmla="*/ 689356 w 10515600"/>
              <a:gd name="connsiteY1" fmla="*/ 0 h 5132726"/>
              <a:gd name="connsiteX2" fmla="*/ 1273556 w 10515600"/>
              <a:gd name="connsiteY2" fmla="*/ 0 h 5132726"/>
              <a:gd name="connsiteX3" fmla="*/ 1857756 w 10515600"/>
              <a:gd name="connsiteY3" fmla="*/ 0 h 5132726"/>
              <a:gd name="connsiteX4" fmla="*/ 2441956 w 10515600"/>
              <a:gd name="connsiteY4" fmla="*/ 0 h 5132726"/>
              <a:gd name="connsiteX5" fmla="*/ 2710688 w 10515600"/>
              <a:gd name="connsiteY5" fmla="*/ 0 h 5132726"/>
              <a:gd name="connsiteX6" fmla="*/ 3400044 w 10515600"/>
              <a:gd name="connsiteY6" fmla="*/ 0 h 5132726"/>
              <a:gd name="connsiteX7" fmla="*/ 3668776 w 10515600"/>
              <a:gd name="connsiteY7" fmla="*/ 0 h 5132726"/>
              <a:gd name="connsiteX8" fmla="*/ 4252976 w 10515600"/>
              <a:gd name="connsiteY8" fmla="*/ 0 h 5132726"/>
              <a:gd name="connsiteX9" fmla="*/ 5047488 w 10515600"/>
              <a:gd name="connsiteY9" fmla="*/ 0 h 5132726"/>
              <a:gd name="connsiteX10" fmla="*/ 5842000 w 10515600"/>
              <a:gd name="connsiteY10" fmla="*/ 0 h 5132726"/>
              <a:gd name="connsiteX11" fmla="*/ 6531356 w 10515600"/>
              <a:gd name="connsiteY11" fmla="*/ 0 h 5132726"/>
              <a:gd name="connsiteX12" fmla="*/ 7010400 w 10515600"/>
              <a:gd name="connsiteY12" fmla="*/ 0 h 5132726"/>
              <a:gd name="connsiteX13" fmla="*/ 7279132 w 10515600"/>
              <a:gd name="connsiteY13" fmla="*/ 0 h 5132726"/>
              <a:gd name="connsiteX14" fmla="*/ 7758176 w 10515600"/>
              <a:gd name="connsiteY14" fmla="*/ 0 h 5132726"/>
              <a:gd name="connsiteX15" fmla="*/ 8447532 w 10515600"/>
              <a:gd name="connsiteY15" fmla="*/ 0 h 5132726"/>
              <a:gd name="connsiteX16" fmla="*/ 9242044 w 10515600"/>
              <a:gd name="connsiteY16" fmla="*/ 0 h 5132726"/>
              <a:gd name="connsiteX17" fmla="*/ 9510776 w 10515600"/>
              <a:gd name="connsiteY17" fmla="*/ 0 h 5132726"/>
              <a:gd name="connsiteX18" fmla="*/ 9779508 w 10515600"/>
              <a:gd name="connsiteY18" fmla="*/ 0 h 5132726"/>
              <a:gd name="connsiteX19" fmla="*/ 10515600 w 10515600"/>
              <a:gd name="connsiteY19" fmla="*/ 0 h 5132726"/>
              <a:gd name="connsiteX20" fmla="*/ 10515600 w 10515600"/>
              <a:gd name="connsiteY20" fmla="*/ 416321 h 5132726"/>
              <a:gd name="connsiteX21" fmla="*/ 10515600 w 10515600"/>
              <a:gd name="connsiteY21" fmla="*/ 1037951 h 5132726"/>
              <a:gd name="connsiteX22" fmla="*/ 10515600 w 10515600"/>
              <a:gd name="connsiteY22" fmla="*/ 1710909 h 5132726"/>
              <a:gd name="connsiteX23" fmla="*/ 10515600 w 10515600"/>
              <a:gd name="connsiteY23" fmla="*/ 2127230 h 5132726"/>
              <a:gd name="connsiteX24" fmla="*/ 10515600 w 10515600"/>
              <a:gd name="connsiteY24" fmla="*/ 2800187 h 5132726"/>
              <a:gd name="connsiteX25" fmla="*/ 10515600 w 10515600"/>
              <a:gd name="connsiteY25" fmla="*/ 3473145 h 5132726"/>
              <a:gd name="connsiteX26" fmla="*/ 10515600 w 10515600"/>
              <a:gd name="connsiteY26" fmla="*/ 3889466 h 5132726"/>
              <a:gd name="connsiteX27" fmla="*/ 10515600 w 10515600"/>
              <a:gd name="connsiteY27" fmla="*/ 4459769 h 5132726"/>
              <a:gd name="connsiteX28" fmla="*/ 10515600 w 10515600"/>
              <a:gd name="connsiteY28" fmla="*/ 5132726 h 5132726"/>
              <a:gd name="connsiteX29" fmla="*/ 10036556 w 10515600"/>
              <a:gd name="connsiteY29" fmla="*/ 5132726 h 5132726"/>
              <a:gd name="connsiteX30" fmla="*/ 9347200 w 10515600"/>
              <a:gd name="connsiteY30" fmla="*/ 5132726 h 5132726"/>
              <a:gd name="connsiteX31" fmla="*/ 8552688 w 10515600"/>
              <a:gd name="connsiteY31" fmla="*/ 5132726 h 5132726"/>
              <a:gd name="connsiteX32" fmla="*/ 8073644 w 10515600"/>
              <a:gd name="connsiteY32" fmla="*/ 5132726 h 5132726"/>
              <a:gd name="connsiteX33" fmla="*/ 7279132 w 10515600"/>
              <a:gd name="connsiteY33" fmla="*/ 5132726 h 5132726"/>
              <a:gd name="connsiteX34" fmla="*/ 6694932 w 10515600"/>
              <a:gd name="connsiteY34" fmla="*/ 5132726 h 5132726"/>
              <a:gd name="connsiteX35" fmla="*/ 5900420 w 10515600"/>
              <a:gd name="connsiteY35" fmla="*/ 5132726 h 5132726"/>
              <a:gd name="connsiteX36" fmla="*/ 5105908 w 10515600"/>
              <a:gd name="connsiteY36" fmla="*/ 5132726 h 5132726"/>
              <a:gd name="connsiteX37" fmla="*/ 4732020 w 10515600"/>
              <a:gd name="connsiteY37" fmla="*/ 5132726 h 5132726"/>
              <a:gd name="connsiteX38" fmla="*/ 4252976 w 10515600"/>
              <a:gd name="connsiteY38" fmla="*/ 5132726 h 5132726"/>
              <a:gd name="connsiteX39" fmla="*/ 3668776 w 10515600"/>
              <a:gd name="connsiteY39" fmla="*/ 5132726 h 5132726"/>
              <a:gd name="connsiteX40" fmla="*/ 3084576 w 10515600"/>
              <a:gd name="connsiteY40" fmla="*/ 5132726 h 5132726"/>
              <a:gd name="connsiteX41" fmla="*/ 2395220 w 10515600"/>
              <a:gd name="connsiteY41" fmla="*/ 5132726 h 5132726"/>
              <a:gd name="connsiteX42" fmla="*/ 2021332 w 10515600"/>
              <a:gd name="connsiteY42" fmla="*/ 5132726 h 5132726"/>
              <a:gd name="connsiteX43" fmla="*/ 1647444 w 10515600"/>
              <a:gd name="connsiteY43" fmla="*/ 5132726 h 5132726"/>
              <a:gd name="connsiteX44" fmla="*/ 852932 w 10515600"/>
              <a:gd name="connsiteY44" fmla="*/ 5132726 h 5132726"/>
              <a:gd name="connsiteX45" fmla="*/ 0 w 10515600"/>
              <a:gd name="connsiteY45" fmla="*/ 5132726 h 5132726"/>
              <a:gd name="connsiteX46" fmla="*/ 0 w 10515600"/>
              <a:gd name="connsiteY46" fmla="*/ 4562423 h 5132726"/>
              <a:gd name="connsiteX47" fmla="*/ 0 w 10515600"/>
              <a:gd name="connsiteY47" fmla="*/ 3940793 h 5132726"/>
              <a:gd name="connsiteX48" fmla="*/ 0 w 10515600"/>
              <a:gd name="connsiteY48" fmla="*/ 3473145 h 5132726"/>
              <a:gd name="connsiteX49" fmla="*/ 0 w 10515600"/>
              <a:gd name="connsiteY49" fmla="*/ 2902842 h 5132726"/>
              <a:gd name="connsiteX50" fmla="*/ 0 w 10515600"/>
              <a:gd name="connsiteY50" fmla="*/ 2332539 h 5132726"/>
              <a:gd name="connsiteX51" fmla="*/ 0 w 10515600"/>
              <a:gd name="connsiteY51" fmla="*/ 1813563 h 5132726"/>
              <a:gd name="connsiteX52" fmla="*/ 0 w 10515600"/>
              <a:gd name="connsiteY52" fmla="*/ 1294588 h 5132726"/>
              <a:gd name="connsiteX53" fmla="*/ 0 w 10515600"/>
              <a:gd name="connsiteY53" fmla="*/ 878266 h 5132726"/>
              <a:gd name="connsiteX54" fmla="*/ 0 w 10515600"/>
              <a:gd name="connsiteY54" fmla="*/ 0 h 513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515600" h="5132726" fill="none" extrusionOk="0">
                <a:moveTo>
                  <a:pt x="0" y="0"/>
                </a:moveTo>
                <a:cubicBezTo>
                  <a:pt x="162285" y="-56213"/>
                  <a:pt x="408596" y="46115"/>
                  <a:pt x="689356" y="0"/>
                </a:cubicBezTo>
                <a:cubicBezTo>
                  <a:pt x="970116" y="-46115"/>
                  <a:pt x="1033484" y="68194"/>
                  <a:pt x="1273556" y="0"/>
                </a:cubicBezTo>
                <a:cubicBezTo>
                  <a:pt x="1513628" y="-68194"/>
                  <a:pt x="1644567" y="65291"/>
                  <a:pt x="1857756" y="0"/>
                </a:cubicBezTo>
                <a:cubicBezTo>
                  <a:pt x="2070945" y="-65291"/>
                  <a:pt x="2306195" y="31774"/>
                  <a:pt x="2441956" y="0"/>
                </a:cubicBezTo>
                <a:cubicBezTo>
                  <a:pt x="2577717" y="-31774"/>
                  <a:pt x="2638886" y="4755"/>
                  <a:pt x="2710688" y="0"/>
                </a:cubicBezTo>
                <a:cubicBezTo>
                  <a:pt x="2782490" y="-4755"/>
                  <a:pt x="3253251" y="17716"/>
                  <a:pt x="3400044" y="0"/>
                </a:cubicBezTo>
                <a:cubicBezTo>
                  <a:pt x="3546837" y="-17716"/>
                  <a:pt x="3600210" y="9199"/>
                  <a:pt x="3668776" y="0"/>
                </a:cubicBezTo>
                <a:cubicBezTo>
                  <a:pt x="3737342" y="-9199"/>
                  <a:pt x="4018238" y="8584"/>
                  <a:pt x="4252976" y="0"/>
                </a:cubicBezTo>
                <a:cubicBezTo>
                  <a:pt x="4487714" y="-8584"/>
                  <a:pt x="4773927" y="46849"/>
                  <a:pt x="5047488" y="0"/>
                </a:cubicBezTo>
                <a:cubicBezTo>
                  <a:pt x="5321049" y="-46849"/>
                  <a:pt x="5450492" y="45312"/>
                  <a:pt x="5842000" y="0"/>
                </a:cubicBezTo>
                <a:cubicBezTo>
                  <a:pt x="6233508" y="-45312"/>
                  <a:pt x="6263492" y="75633"/>
                  <a:pt x="6531356" y="0"/>
                </a:cubicBezTo>
                <a:cubicBezTo>
                  <a:pt x="6799220" y="-75633"/>
                  <a:pt x="6783824" y="26891"/>
                  <a:pt x="7010400" y="0"/>
                </a:cubicBezTo>
                <a:cubicBezTo>
                  <a:pt x="7236976" y="-26891"/>
                  <a:pt x="7205060" y="9898"/>
                  <a:pt x="7279132" y="0"/>
                </a:cubicBezTo>
                <a:cubicBezTo>
                  <a:pt x="7353204" y="-9898"/>
                  <a:pt x="7538303" y="52649"/>
                  <a:pt x="7758176" y="0"/>
                </a:cubicBezTo>
                <a:cubicBezTo>
                  <a:pt x="7978049" y="-52649"/>
                  <a:pt x="8260450" y="5064"/>
                  <a:pt x="8447532" y="0"/>
                </a:cubicBezTo>
                <a:cubicBezTo>
                  <a:pt x="8634614" y="-5064"/>
                  <a:pt x="8857462" y="56274"/>
                  <a:pt x="9242044" y="0"/>
                </a:cubicBezTo>
                <a:cubicBezTo>
                  <a:pt x="9626626" y="-56274"/>
                  <a:pt x="9417884" y="29198"/>
                  <a:pt x="9510776" y="0"/>
                </a:cubicBezTo>
                <a:cubicBezTo>
                  <a:pt x="9603668" y="-29198"/>
                  <a:pt x="9650973" y="27565"/>
                  <a:pt x="9779508" y="0"/>
                </a:cubicBezTo>
                <a:cubicBezTo>
                  <a:pt x="9908043" y="-27565"/>
                  <a:pt x="10347970" y="55234"/>
                  <a:pt x="10515600" y="0"/>
                </a:cubicBezTo>
                <a:cubicBezTo>
                  <a:pt x="10523293" y="178581"/>
                  <a:pt x="10483813" y="294727"/>
                  <a:pt x="10515600" y="416321"/>
                </a:cubicBezTo>
                <a:cubicBezTo>
                  <a:pt x="10547387" y="537915"/>
                  <a:pt x="10451960" y="903945"/>
                  <a:pt x="10515600" y="1037951"/>
                </a:cubicBezTo>
                <a:cubicBezTo>
                  <a:pt x="10579240" y="1171957"/>
                  <a:pt x="10482766" y="1455989"/>
                  <a:pt x="10515600" y="1710909"/>
                </a:cubicBezTo>
                <a:cubicBezTo>
                  <a:pt x="10548434" y="1965829"/>
                  <a:pt x="10502856" y="1957875"/>
                  <a:pt x="10515600" y="2127230"/>
                </a:cubicBezTo>
                <a:cubicBezTo>
                  <a:pt x="10528344" y="2296585"/>
                  <a:pt x="10462781" y="2571265"/>
                  <a:pt x="10515600" y="2800187"/>
                </a:cubicBezTo>
                <a:cubicBezTo>
                  <a:pt x="10568419" y="3029109"/>
                  <a:pt x="10438811" y="3241734"/>
                  <a:pt x="10515600" y="3473145"/>
                </a:cubicBezTo>
                <a:cubicBezTo>
                  <a:pt x="10592389" y="3704556"/>
                  <a:pt x="10468706" y="3728512"/>
                  <a:pt x="10515600" y="3889466"/>
                </a:cubicBezTo>
                <a:cubicBezTo>
                  <a:pt x="10562494" y="4050420"/>
                  <a:pt x="10473137" y="4302651"/>
                  <a:pt x="10515600" y="4459769"/>
                </a:cubicBezTo>
                <a:cubicBezTo>
                  <a:pt x="10558063" y="4616887"/>
                  <a:pt x="10509547" y="4822639"/>
                  <a:pt x="10515600" y="5132726"/>
                </a:cubicBezTo>
                <a:cubicBezTo>
                  <a:pt x="10284951" y="5166336"/>
                  <a:pt x="10216635" y="5078581"/>
                  <a:pt x="10036556" y="5132726"/>
                </a:cubicBezTo>
                <a:cubicBezTo>
                  <a:pt x="9856477" y="5186871"/>
                  <a:pt x="9627552" y="5058228"/>
                  <a:pt x="9347200" y="5132726"/>
                </a:cubicBezTo>
                <a:cubicBezTo>
                  <a:pt x="9066848" y="5207224"/>
                  <a:pt x="8845499" y="5102704"/>
                  <a:pt x="8552688" y="5132726"/>
                </a:cubicBezTo>
                <a:cubicBezTo>
                  <a:pt x="8259877" y="5162748"/>
                  <a:pt x="8275216" y="5121501"/>
                  <a:pt x="8073644" y="5132726"/>
                </a:cubicBezTo>
                <a:cubicBezTo>
                  <a:pt x="7872072" y="5143951"/>
                  <a:pt x="7455988" y="5074510"/>
                  <a:pt x="7279132" y="5132726"/>
                </a:cubicBezTo>
                <a:cubicBezTo>
                  <a:pt x="7102276" y="5190942"/>
                  <a:pt x="6829952" y="5109748"/>
                  <a:pt x="6694932" y="5132726"/>
                </a:cubicBezTo>
                <a:cubicBezTo>
                  <a:pt x="6559912" y="5155704"/>
                  <a:pt x="6204900" y="5099924"/>
                  <a:pt x="5900420" y="5132726"/>
                </a:cubicBezTo>
                <a:cubicBezTo>
                  <a:pt x="5595940" y="5165528"/>
                  <a:pt x="5341033" y="5113004"/>
                  <a:pt x="5105908" y="5132726"/>
                </a:cubicBezTo>
                <a:cubicBezTo>
                  <a:pt x="4870783" y="5152448"/>
                  <a:pt x="4884770" y="5120333"/>
                  <a:pt x="4732020" y="5132726"/>
                </a:cubicBezTo>
                <a:cubicBezTo>
                  <a:pt x="4579270" y="5145119"/>
                  <a:pt x="4373388" y="5124989"/>
                  <a:pt x="4252976" y="5132726"/>
                </a:cubicBezTo>
                <a:cubicBezTo>
                  <a:pt x="4132564" y="5140463"/>
                  <a:pt x="3877312" y="5131468"/>
                  <a:pt x="3668776" y="5132726"/>
                </a:cubicBezTo>
                <a:cubicBezTo>
                  <a:pt x="3460240" y="5133984"/>
                  <a:pt x="3314650" y="5125143"/>
                  <a:pt x="3084576" y="5132726"/>
                </a:cubicBezTo>
                <a:cubicBezTo>
                  <a:pt x="2854502" y="5140309"/>
                  <a:pt x="2550477" y="5098906"/>
                  <a:pt x="2395220" y="5132726"/>
                </a:cubicBezTo>
                <a:cubicBezTo>
                  <a:pt x="2239963" y="5166546"/>
                  <a:pt x="2117612" y="5091224"/>
                  <a:pt x="2021332" y="5132726"/>
                </a:cubicBezTo>
                <a:cubicBezTo>
                  <a:pt x="1925052" y="5174228"/>
                  <a:pt x="1785704" y="5100686"/>
                  <a:pt x="1647444" y="5132726"/>
                </a:cubicBezTo>
                <a:cubicBezTo>
                  <a:pt x="1509184" y="5164766"/>
                  <a:pt x="1173463" y="5043702"/>
                  <a:pt x="852932" y="5132726"/>
                </a:cubicBezTo>
                <a:cubicBezTo>
                  <a:pt x="532401" y="5221750"/>
                  <a:pt x="230988" y="5067575"/>
                  <a:pt x="0" y="5132726"/>
                </a:cubicBezTo>
                <a:cubicBezTo>
                  <a:pt x="-55713" y="4899226"/>
                  <a:pt x="54267" y="4748984"/>
                  <a:pt x="0" y="4562423"/>
                </a:cubicBezTo>
                <a:cubicBezTo>
                  <a:pt x="-54267" y="4375862"/>
                  <a:pt x="20402" y="4079740"/>
                  <a:pt x="0" y="3940793"/>
                </a:cubicBezTo>
                <a:cubicBezTo>
                  <a:pt x="-20402" y="3801846"/>
                  <a:pt x="14343" y="3617768"/>
                  <a:pt x="0" y="3473145"/>
                </a:cubicBezTo>
                <a:cubicBezTo>
                  <a:pt x="-14343" y="3328522"/>
                  <a:pt x="2314" y="3139739"/>
                  <a:pt x="0" y="2902842"/>
                </a:cubicBezTo>
                <a:cubicBezTo>
                  <a:pt x="-2314" y="2665945"/>
                  <a:pt x="30421" y="2509178"/>
                  <a:pt x="0" y="2332539"/>
                </a:cubicBezTo>
                <a:cubicBezTo>
                  <a:pt x="-30421" y="2155900"/>
                  <a:pt x="49818" y="1927494"/>
                  <a:pt x="0" y="1813563"/>
                </a:cubicBezTo>
                <a:cubicBezTo>
                  <a:pt x="-49818" y="1699632"/>
                  <a:pt x="41949" y="1432107"/>
                  <a:pt x="0" y="1294588"/>
                </a:cubicBezTo>
                <a:cubicBezTo>
                  <a:pt x="-41949" y="1157070"/>
                  <a:pt x="14455" y="985848"/>
                  <a:pt x="0" y="878266"/>
                </a:cubicBezTo>
                <a:cubicBezTo>
                  <a:pt x="-14455" y="770684"/>
                  <a:pt x="61619" y="224788"/>
                  <a:pt x="0" y="0"/>
                </a:cubicBezTo>
                <a:close/>
              </a:path>
              <a:path w="10515600" h="5132726" stroke="0"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38376" y="154281"/>
                  <a:pt x="10458406" y="399537"/>
                  <a:pt x="10515600" y="570303"/>
                </a:cubicBezTo>
                <a:cubicBezTo>
                  <a:pt x="10572794" y="741069"/>
                  <a:pt x="10514024" y="884228"/>
                  <a:pt x="10515600" y="1191933"/>
                </a:cubicBezTo>
                <a:cubicBezTo>
                  <a:pt x="10517176" y="1499638"/>
                  <a:pt x="10478081" y="1444012"/>
                  <a:pt x="10515600" y="1608254"/>
                </a:cubicBezTo>
                <a:cubicBezTo>
                  <a:pt x="10553119" y="1772496"/>
                  <a:pt x="10513673" y="1884558"/>
                  <a:pt x="10515600" y="2075903"/>
                </a:cubicBezTo>
                <a:cubicBezTo>
                  <a:pt x="10517527" y="2267248"/>
                  <a:pt x="10510997" y="2451836"/>
                  <a:pt x="10515600" y="2697533"/>
                </a:cubicBezTo>
                <a:cubicBezTo>
                  <a:pt x="10520203" y="2943230"/>
                  <a:pt x="10481192" y="3079191"/>
                  <a:pt x="10515600" y="3216508"/>
                </a:cubicBezTo>
                <a:cubicBezTo>
                  <a:pt x="10550008" y="3353826"/>
                  <a:pt x="10471301" y="3470017"/>
                  <a:pt x="10515600" y="3684157"/>
                </a:cubicBezTo>
                <a:cubicBezTo>
                  <a:pt x="10559899" y="3898297"/>
                  <a:pt x="10443116" y="4177646"/>
                  <a:pt x="10515600" y="4305787"/>
                </a:cubicBezTo>
                <a:cubicBezTo>
                  <a:pt x="10588084" y="4433928"/>
                  <a:pt x="10482559" y="4965993"/>
                  <a:pt x="10515600" y="5132726"/>
                </a:cubicBezTo>
                <a:cubicBezTo>
                  <a:pt x="10361403" y="5171639"/>
                  <a:pt x="10156654" y="5112598"/>
                  <a:pt x="9931400" y="5132726"/>
                </a:cubicBezTo>
                <a:cubicBezTo>
                  <a:pt x="9706146" y="5152854"/>
                  <a:pt x="9706357" y="5110620"/>
                  <a:pt x="9557512" y="5132726"/>
                </a:cubicBezTo>
                <a:cubicBezTo>
                  <a:pt x="9408667" y="5154832"/>
                  <a:pt x="9184722" y="5074085"/>
                  <a:pt x="8868156" y="5132726"/>
                </a:cubicBezTo>
                <a:cubicBezTo>
                  <a:pt x="8551590" y="5191367"/>
                  <a:pt x="8662744" y="5098768"/>
                  <a:pt x="8494268" y="5132726"/>
                </a:cubicBezTo>
                <a:cubicBezTo>
                  <a:pt x="8325792" y="5166684"/>
                  <a:pt x="8066396" y="5058091"/>
                  <a:pt x="7804912" y="5132726"/>
                </a:cubicBezTo>
                <a:cubicBezTo>
                  <a:pt x="7543428" y="5207361"/>
                  <a:pt x="7668194" y="5106191"/>
                  <a:pt x="7536180" y="5132726"/>
                </a:cubicBezTo>
                <a:cubicBezTo>
                  <a:pt x="7404166" y="5159261"/>
                  <a:pt x="7118252" y="5099431"/>
                  <a:pt x="6846824" y="5132726"/>
                </a:cubicBezTo>
                <a:cubicBezTo>
                  <a:pt x="6575396" y="5166021"/>
                  <a:pt x="6655988" y="5101957"/>
                  <a:pt x="6472936" y="5132726"/>
                </a:cubicBezTo>
                <a:cubicBezTo>
                  <a:pt x="6289884" y="5163495"/>
                  <a:pt x="6287322" y="5109707"/>
                  <a:pt x="6204204" y="5132726"/>
                </a:cubicBezTo>
                <a:cubicBezTo>
                  <a:pt x="6121086" y="5155745"/>
                  <a:pt x="6012414" y="5096414"/>
                  <a:pt x="5830316" y="5132726"/>
                </a:cubicBezTo>
                <a:cubicBezTo>
                  <a:pt x="5648218" y="5169038"/>
                  <a:pt x="5388333" y="5067612"/>
                  <a:pt x="5140960" y="5132726"/>
                </a:cubicBezTo>
                <a:cubicBezTo>
                  <a:pt x="4893587" y="5197840"/>
                  <a:pt x="4862913" y="5093235"/>
                  <a:pt x="4767072" y="5132726"/>
                </a:cubicBezTo>
                <a:cubicBezTo>
                  <a:pt x="4671231" y="5172217"/>
                  <a:pt x="4569587" y="5130137"/>
                  <a:pt x="4498340" y="5132726"/>
                </a:cubicBezTo>
                <a:cubicBezTo>
                  <a:pt x="4427093" y="5135315"/>
                  <a:pt x="4200344" y="5120261"/>
                  <a:pt x="4124452" y="5132726"/>
                </a:cubicBezTo>
                <a:cubicBezTo>
                  <a:pt x="4048560" y="5145191"/>
                  <a:pt x="3815248" y="5081600"/>
                  <a:pt x="3645408" y="5132726"/>
                </a:cubicBezTo>
                <a:cubicBezTo>
                  <a:pt x="3475568" y="5183852"/>
                  <a:pt x="3200660" y="5066774"/>
                  <a:pt x="3061208" y="5132726"/>
                </a:cubicBezTo>
                <a:cubicBezTo>
                  <a:pt x="2921756" y="5198678"/>
                  <a:pt x="2780058" y="5112094"/>
                  <a:pt x="2687320" y="5132726"/>
                </a:cubicBezTo>
                <a:cubicBezTo>
                  <a:pt x="2594582" y="5153358"/>
                  <a:pt x="2138316" y="5075996"/>
                  <a:pt x="1892808" y="5132726"/>
                </a:cubicBezTo>
                <a:cubicBezTo>
                  <a:pt x="1647300" y="5189456"/>
                  <a:pt x="1456562" y="5095445"/>
                  <a:pt x="1308608" y="5132726"/>
                </a:cubicBezTo>
                <a:cubicBezTo>
                  <a:pt x="1160654" y="5170007"/>
                  <a:pt x="675856" y="5066507"/>
                  <a:pt x="514096" y="5132726"/>
                </a:cubicBezTo>
                <a:cubicBezTo>
                  <a:pt x="352336" y="5198945"/>
                  <a:pt x="130626" y="5131781"/>
                  <a:pt x="0" y="5132726"/>
                </a:cubicBezTo>
                <a:cubicBezTo>
                  <a:pt x="-21782" y="5006728"/>
                  <a:pt x="5693" y="4780443"/>
                  <a:pt x="0" y="4613750"/>
                </a:cubicBezTo>
                <a:cubicBezTo>
                  <a:pt x="-5693" y="4447057"/>
                  <a:pt x="37124" y="4204264"/>
                  <a:pt x="0" y="4094775"/>
                </a:cubicBezTo>
                <a:cubicBezTo>
                  <a:pt x="-37124" y="3985286"/>
                  <a:pt x="10113" y="3601535"/>
                  <a:pt x="0" y="3473145"/>
                </a:cubicBezTo>
                <a:cubicBezTo>
                  <a:pt x="-10113" y="3344755"/>
                  <a:pt x="65380" y="3097966"/>
                  <a:pt x="0" y="2902842"/>
                </a:cubicBezTo>
                <a:cubicBezTo>
                  <a:pt x="-65380" y="2707718"/>
                  <a:pt x="78900" y="2546311"/>
                  <a:pt x="0" y="2229884"/>
                </a:cubicBezTo>
                <a:cubicBezTo>
                  <a:pt x="-78900" y="1913457"/>
                  <a:pt x="3876" y="1820883"/>
                  <a:pt x="0" y="1556927"/>
                </a:cubicBezTo>
                <a:cubicBezTo>
                  <a:pt x="-3876" y="1292971"/>
                  <a:pt x="51192" y="1192155"/>
                  <a:pt x="0" y="935297"/>
                </a:cubicBezTo>
                <a:cubicBezTo>
                  <a:pt x="-51192" y="678439"/>
                  <a:pt x="48642" y="247343"/>
                  <a:pt x="0" y="0"/>
                </a:cubicBezTo>
                <a:close/>
              </a:path>
            </a:pathLst>
          </a:custGeom>
          <a:solidFill>
            <a:schemeClr val="bg1"/>
          </a:solidFill>
          <a:ln w="25400">
            <a:solidFill>
              <a:srgbClr val="098E8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B69B2AD1-0B5F-FED3-9372-7DBFD6F3B3BE}"/>
              </a:ext>
            </a:extLst>
          </p:cNvPr>
          <p:cNvSpPr/>
          <p:nvPr/>
        </p:nvSpPr>
        <p:spPr>
          <a:xfrm>
            <a:off x="3835401" y="648085"/>
            <a:ext cx="4419600" cy="974106"/>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「分一得一」活動</a:t>
            </a:r>
            <a:r>
              <a:rPr kumimoji="0"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-1</a:t>
            </a:r>
            <a:endPar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5083CCD-657D-5D42-96F4-6CEA3C9C1E69}"/>
              </a:ext>
            </a:extLst>
          </p:cNvPr>
          <p:cNvSpPr txBox="1"/>
          <p:nvPr/>
        </p:nvSpPr>
        <p:spPr>
          <a:xfrm>
            <a:off x="8686801" y="132287"/>
            <a:ext cx="3505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發展活動</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│活動二：行人穿越道路的危險行為</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2" name="圖片 11">
            <a:extLst>
              <a:ext uri="{FF2B5EF4-FFF2-40B4-BE49-F238E27FC236}">
                <a16:creationId xmlns:a16="http://schemas.microsoft.com/office/drawing/2014/main" id="{E018647D-85BC-22ED-5A65-6A8E235A9435}"/>
              </a:ext>
            </a:extLst>
          </p:cNvPr>
          <p:cNvPicPr>
            <a:picLocks noChangeAspect="1"/>
          </p:cNvPicPr>
          <p:nvPr/>
        </p:nvPicPr>
        <p:blipFill>
          <a:blip r:embed="rId3"/>
          <a:stretch>
            <a:fillRect/>
          </a:stretch>
        </p:blipFill>
        <p:spPr>
          <a:xfrm>
            <a:off x="1288498" y="1981830"/>
            <a:ext cx="6064802" cy="4228085"/>
          </a:xfrm>
          <a:prstGeom prst="rect">
            <a:avLst/>
          </a:prstGeom>
        </p:spPr>
      </p:pic>
      <p:sp>
        <p:nvSpPr>
          <p:cNvPr id="13" name="文字方塊 12">
            <a:extLst>
              <a:ext uri="{FF2B5EF4-FFF2-40B4-BE49-F238E27FC236}">
                <a16:creationId xmlns:a16="http://schemas.microsoft.com/office/drawing/2014/main" id="{CF330E39-5B89-FD61-1090-D44470C41971}"/>
              </a:ext>
            </a:extLst>
          </p:cNvPr>
          <p:cNvSpPr txBox="1"/>
          <p:nvPr/>
        </p:nvSpPr>
        <p:spPr>
          <a:xfrm>
            <a:off x="4694997" y="2397948"/>
            <a:ext cx="6064802" cy="1815882"/>
          </a:xfrm>
          <a:prstGeom prst="rect">
            <a:avLst/>
          </a:prstGeom>
          <a:solidFill>
            <a:schemeClr val="bg1">
              <a:lumMod val="95000"/>
            </a:schemeClr>
          </a:solidFill>
          <a:ln>
            <a:noFill/>
          </a:ln>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第一步驟：自己想法</a:t>
            </a:r>
            <a:endParaRPr lang="en-US" altLang="zh-TW" sz="2800" b="1"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在紀錄單先寫下自己曾經看過或聽過行人穿越道路時的危險行為及可能導致事故發生的原因。 </a:t>
            </a:r>
          </a:p>
        </p:txBody>
      </p:sp>
    </p:spTree>
    <p:extLst>
      <p:ext uri="{BB962C8B-B14F-4D97-AF65-F5344CB8AC3E}">
        <p14:creationId xmlns:p14="http://schemas.microsoft.com/office/powerpoint/2010/main" val="90451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8B58032-ACAD-2F8B-6526-F0663E3CBFBF}"/>
              </a:ext>
            </a:extLst>
          </p:cNvPr>
          <p:cNvSpPr/>
          <p:nvPr/>
        </p:nvSpPr>
        <p:spPr>
          <a:xfrm>
            <a:off x="914400" y="1366928"/>
            <a:ext cx="10515600" cy="5132726"/>
          </a:xfrm>
          <a:custGeom>
            <a:avLst/>
            <a:gdLst>
              <a:gd name="connsiteX0" fmla="*/ 0 w 10515600"/>
              <a:gd name="connsiteY0" fmla="*/ 0 h 5132726"/>
              <a:gd name="connsiteX1" fmla="*/ 689356 w 10515600"/>
              <a:gd name="connsiteY1" fmla="*/ 0 h 5132726"/>
              <a:gd name="connsiteX2" fmla="*/ 1273556 w 10515600"/>
              <a:gd name="connsiteY2" fmla="*/ 0 h 5132726"/>
              <a:gd name="connsiteX3" fmla="*/ 1857756 w 10515600"/>
              <a:gd name="connsiteY3" fmla="*/ 0 h 5132726"/>
              <a:gd name="connsiteX4" fmla="*/ 2441956 w 10515600"/>
              <a:gd name="connsiteY4" fmla="*/ 0 h 5132726"/>
              <a:gd name="connsiteX5" fmla="*/ 2710688 w 10515600"/>
              <a:gd name="connsiteY5" fmla="*/ 0 h 5132726"/>
              <a:gd name="connsiteX6" fmla="*/ 3400044 w 10515600"/>
              <a:gd name="connsiteY6" fmla="*/ 0 h 5132726"/>
              <a:gd name="connsiteX7" fmla="*/ 3668776 w 10515600"/>
              <a:gd name="connsiteY7" fmla="*/ 0 h 5132726"/>
              <a:gd name="connsiteX8" fmla="*/ 4252976 w 10515600"/>
              <a:gd name="connsiteY8" fmla="*/ 0 h 5132726"/>
              <a:gd name="connsiteX9" fmla="*/ 5047488 w 10515600"/>
              <a:gd name="connsiteY9" fmla="*/ 0 h 5132726"/>
              <a:gd name="connsiteX10" fmla="*/ 5842000 w 10515600"/>
              <a:gd name="connsiteY10" fmla="*/ 0 h 5132726"/>
              <a:gd name="connsiteX11" fmla="*/ 6531356 w 10515600"/>
              <a:gd name="connsiteY11" fmla="*/ 0 h 5132726"/>
              <a:gd name="connsiteX12" fmla="*/ 7010400 w 10515600"/>
              <a:gd name="connsiteY12" fmla="*/ 0 h 5132726"/>
              <a:gd name="connsiteX13" fmla="*/ 7279132 w 10515600"/>
              <a:gd name="connsiteY13" fmla="*/ 0 h 5132726"/>
              <a:gd name="connsiteX14" fmla="*/ 7758176 w 10515600"/>
              <a:gd name="connsiteY14" fmla="*/ 0 h 5132726"/>
              <a:gd name="connsiteX15" fmla="*/ 8447532 w 10515600"/>
              <a:gd name="connsiteY15" fmla="*/ 0 h 5132726"/>
              <a:gd name="connsiteX16" fmla="*/ 9242044 w 10515600"/>
              <a:gd name="connsiteY16" fmla="*/ 0 h 5132726"/>
              <a:gd name="connsiteX17" fmla="*/ 9510776 w 10515600"/>
              <a:gd name="connsiteY17" fmla="*/ 0 h 5132726"/>
              <a:gd name="connsiteX18" fmla="*/ 9779508 w 10515600"/>
              <a:gd name="connsiteY18" fmla="*/ 0 h 5132726"/>
              <a:gd name="connsiteX19" fmla="*/ 10515600 w 10515600"/>
              <a:gd name="connsiteY19" fmla="*/ 0 h 5132726"/>
              <a:gd name="connsiteX20" fmla="*/ 10515600 w 10515600"/>
              <a:gd name="connsiteY20" fmla="*/ 416321 h 5132726"/>
              <a:gd name="connsiteX21" fmla="*/ 10515600 w 10515600"/>
              <a:gd name="connsiteY21" fmla="*/ 1037951 h 5132726"/>
              <a:gd name="connsiteX22" fmla="*/ 10515600 w 10515600"/>
              <a:gd name="connsiteY22" fmla="*/ 1710909 h 5132726"/>
              <a:gd name="connsiteX23" fmla="*/ 10515600 w 10515600"/>
              <a:gd name="connsiteY23" fmla="*/ 2127230 h 5132726"/>
              <a:gd name="connsiteX24" fmla="*/ 10515600 w 10515600"/>
              <a:gd name="connsiteY24" fmla="*/ 2800187 h 5132726"/>
              <a:gd name="connsiteX25" fmla="*/ 10515600 w 10515600"/>
              <a:gd name="connsiteY25" fmla="*/ 3473145 h 5132726"/>
              <a:gd name="connsiteX26" fmla="*/ 10515600 w 10515600"/>
              <a:gd name="connsiteY26" fmla="*/ 3889466 h 5132726"/>
              <a:gd name="connsiteX27" fmla="*/ 10515600 w 10515600"/>
              <a:gd name="connsiteY27" fmla="*/ 4459769 h 5132726"/>
              <a:gd name="connsiteX28" fmla="*/ 10515600 w 10515600"/>
              <a:gd name="connsiteY28" fmla="*/ 5132726 h 5132726"/>
              <a:gd name="connsiteX29" fmla="*/ 10036556 w 10515600"/>
              <a:gd name="connsiteY29" fmla="*/ 5132726 h 5132726"/>
              <a:gd name="connsiteX30" fmla="*/ 9347200 w 10515600"/>
              <a:gd name="connsiteY30" fmla="*/ 5132726 h 5132726"/>
              <a:gd name="connsiteX31" fmla="*/ 8552688 w 10515600"/>
              <a:gd name="connsiteY31" fmla="*/ 5132726 h 5132726"/>
              <a:gd name="connsiteX32" fmla="*/ 8073644 w 10515600"/>
              <a:gd name="connsiteY32" fmla="*/ 5132726 h 5132726"/>
              <a:gd name="connsiteX33" fmla="*/ 7279132 w 10515600"/>
              <a:gd name="connsiteY33" fmla="*/ 5132726 h 5132726"/>
              <a:gd name="connsiteX34" fmla="*/ 6694932 w 10515600"/>
              <a:gd name="connsiteY34" fmla="*/ 5132726 h 5132726"/>
              <a:gd name="connsiteX35" fmla="*/ 5900420 w 10515600"/>
              <a:gd name="connsiteY35" fmla="*/ 5132726 h 5132726"/>
              <a:gd name="connsiteX36" fmla="*/ 5105908 w 10515600"/>
              <a:gd name="connsiteY36" fmla="*/ 5132726 h 5132726"/>
              <a:gd name="connsiteX37" fmla="*/ 4732020 w 10515600"/>
              <a:gd name="connsiteY37" fmla="*/ 5132726 h 5132726"/>
              <a:gd name="connsiteX38" fmla="*/ 4252976 w 10515600"/>
              <a:gd name="connsiteY38" fmla="*/ 5132726 h 5132726"/>
              <a:gd name="connsiteX39" fmla="*/ 3668776 w 10515600"/>
              <a:gd name="connsiteY39" fmla="*/ 5132726 h 5132726"/>
              <a:gd name="connsiteX40" fmla="*/ 3084576 w 10515600"/>
              <a:gd name="connsiteY40" fmla="*/ 5132726 h 5132726"/>
              <a:gd name="connsiteX41" fmla="*/ 2395220 w 10515600"/>
              <a:gd name="connsiteY41" fmla="*/ 5132726 h 5132726"/>
              <a:gd name="connsiteX42" fmla="*/ 2021332 w 10515600"/>
              <a:gd name="connsiteY42" fmla="*/ 5132726 h 5132726"/>
              <a:gd name="connsiteX43" fmla="*/ 1647444 w 10515600"/>
              <a:gd name="connsiteY43" fmla="*/ 5132726 h 5132726"/>
              <a:gd name="connsiteX44" fmla="*/ 852932 w 10515600"/>
              <a:gd name="connsiteY44" fmla="*/ 5132726 h 5132726"/>
              <a:gd name="connsiteX45" fmla="*/ 0 w 10515600"/>
              <a:gd name="connsiteY45" fmla="*/ 5132726 h 5132726"/>
              <a:gd name="connsiteX46" fmla="*/ 0 w 10515600"/>
              <a:gd name="connsiteY46" fmla="*/ 4562423 h 5132726"/>
              <a:gd name="connsiteX47" fmla="*/ 0 w 10515600"/>
              <a:gd name="connsiteY47" fmla="*/ 3940793 h 5132726"/>
              <a:gd name="connsiteX48" fmla="*/ 0 w 10515600"/>
              <a:gd name="connsiteY48" fmla="*/ 3473145 h 5132726"/>
              <a:gd name="connsiteX49" fmla="*/ 0 w 10515600"/>
              <a:gd name="connsiteY49" fmla="*/ 2902842 h 5132726"/>
              <a:gd name="connsiteX50" fmla="*/ 0 w 10515600"/>
              <a:gd name="connsiteY50" fmla="*/ 2332539 h 5132726"/>
              <a:gd name="connsiteX51" fmla="*/ 0 w 10515600"/>
              <a:gd name="connsiteY51" fmla="*/ 1813563 h 5132726"/>
              <a:gd name="connsiteX52" fmla="*/ 0 w 10515600"/>
              <a:gd name="connsiteY52" fmla="*/ 1294588 h 5132726"/>
              <a:gd name="connsiteX53" fmla="*/ 0 w 10515600"/>
              <a:gd name="connsiteY53" fmla="*/ 878266 h 5132726"/>
              <a:gd name="connsiteX54" fmla="*/ 0 w 10515600"/>
              <a:gd name="connsiteY54" fmla="*/ 0 h 513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515600" h="5132726" fill="none" extrusionOk="0">
                <a:moveTo>
                  <a:pt x="0" y="0"/>
                </a:moveTo>
                <a:cubicBezTo>
                  <a:pt x="162285" y="-56213"/>
                  <a:pt x="408596" y="46115"/>
                  <a:pt x="689356" y="0"/>
                </a:cubicBezTo>
                <a:cubicBezTo>
                  <a:pt x="970116" y="-46115"/>
                  <a:pt x="1033484" y="68194"/>
                  <a:pt x="1273556" y="0"/>
                </a:cubicBezTo>
                <a:cubicBezTo>
                  <a:pt x="1513628" y="-68194"/>
                  <a:pt x="1644567" y="65291"/>
                  <a:pt x="1857756" y="0"/>
                </a:cubicBezTo>
                <a:cubicBezTo>
                  <a:pt x="2070945" y="-65291"/>
                  <a:pt x="2306195" y="31774"/>
                  <a:pt x="2441956" y="0"/>
                </a:cubicBezTo>
                <a:cubicBezTo>
                  <a:pt x="2577717" y="-31774"/>
                  <a:pt x="2638886" y="4755"/>
                  <a:pt x="2710688" y="0"/>
                </a:cubicBezTo>
                <a:cubicBezTo>
                  <a:pt x="2782490" y="-4755"/>
                  <a:pt x="3253251" y="17716"/>
                  <a:pt x="3400044" y="0"/>
                </a:cubicBezTo>
                <a:cubicBezTo>
                  <a:pt x="3546837" y="-17716"/>
                  <a:pt x="3600210" y="9199"/>
                  <a:pt x="3668776" y="0"/>
                </a:cubicBezTo>
                <a:cubicBezTo>
                  <a:pt x="3737342" y="-9199"/>
                  <a:pt x="4018238" y="8584"/>
                  <a:pt x="4252976" y="0"/>
                </a:cubicBezTo>
                <a:cubicBezTo>
                  <a:pt x="4487714" y="-8584"/>
                  <a:pt x="4773927" y="46849"/>
                  <a:pt x="5047488" y="0"/>
                </a:cubicBezTo>
                <a:cubicBezTo>
                  <a:pt x="5321049" y="-46849"/>
                  <a:pt x="5450492" y="45312"/>
                  <a:pt x="5842000" y="0"/>
                </a:cubicBezTo>
                <a:cubicBezTo>
                  <a:pt x="6233508" y="-45312"/>
                  <a:pt x="6263492" y="75633"/>
                  <a:pt x="6531356" y="0"/>
                </a:cubicBezTo>
                <a:cubicBezTo>
                  <a:pt x="6799220" y="-75633"/>
                  <a:pt x="6783824" y="26891"/>
                  <a:pt x="7010400" y="0"/>
                </a:cubicBezTo>
                <a:cubicBezTo>
                  <a:pt x="7236976" y="-26891"/>
                  <a:pt x="7205060" y="9898"/>
                  <a:pt x="7279132" y="0"/>
                </a:cubicBezTo>
                <a:cubicBezTo>
                  <a:pt x="7353204" y="-9898"/>
                  <a:pt x="7538303" y="52649"/>
                  <a:pt x="7758176" y="0"/>
                </a:cubicBezTo>
                <a:cubicBezTo>
                  <a:pt x="7978049" y="-52649"/>
                  <a:pt x="8260450" y="5064"/>
                  <a:pt x="8447532" y="0"/>
                </a:cubicBezTo>
                <a:cubicBezTo>
                  <a:pt x="8634614" y="-5064"/>
                  <a:pt x="8857462" y="56274"/>
                  <a:pt x="9242044" y="0"/>
                </a:cubicBezTo>
                <a:cubicBezTo>
                  <a:pt x="9626626" y="-56274"/>
                  <a:pt x="9417884" y="29198"/>
                  <a:pt x="9510776" y="0"/>
                </a:cubicBezTo>
                <a:cubicBezTo>
                  <a:pt x="9603668" y="-29198"/>
                  <a:pt x="9650973" y="27565"/>
                  <a:pt x="9779508" y="0"/>
                </a:cubicBezTo>
                <a:cubicBezTo>
                  <a:pt x="9908043" y="-27565"/>
                  <a:pt x="10347970" y="55234"/>
                  <a:pt x="10515600" y="0"/>
                </a:cubicBezTo>
                <a:cubicBezTo>
                  <a:pt x="10523293" y="178581"/>
                  <a:pt x="10483813" y="294727"/>
                  <a:pt x="10515600" y="416321"/>
                </a:cubicBezTo>
                <a:cubicBezTo>
                  <a:pt x="10547387" y="537915"/>
                  <a:pt x="10451960" y="903945"/>
                  <a:pt x="10515600" y="1037951"/>
                </a:cubicBezTo>
                <a:cubicBezTo>
                  <a:pt x="10579240" y="1171957"/>
                  <a:pt x="10482766" y="1455989"/>
                  <a:pt x="10515600" y="1710909"/>
                </a:cubicBezTo>
                <a:cubicBezTo>
                  <a:pt x="10548434" y="1965829"/>
                  <a:pt x="10502856" y="1957875"/>
                  <a:pt x="10515600" y="2127230"/>
                </a:cubicBezTo>
                <a:cubicBezTo>
                  <a:pt x="10528344" y="2296585"/>
                  <a:pt x="10462781" y="2571265"/>
                  <a:pt x="10515600" y="2800187"/>
                </a:cubicBezTo>
                <a:cubicBezTo>
                  <a:pt x="10568419" y="3029109"/>
                  <a:pt x="10438811" y="3241734"/>
                  <a:pt x="10515600" y="3473145"/>
                </a:cubicBezTo>
                <a:cubicBezTo>
                  <a:pt x="10592389" y="3704556"/>
                  <a:pt x="10468706" y="3728512"/>
                  <a:pt x="10515600" y="3889466"/>
                </a:cubicBezTo>
                <a:cubicBezTo>
                  <a:pt x="10562494" y="4050420"/>
                  <a:pt x="10473137" y="4302651"/>
                  <a:pt x="10515600" y="4459769"/>
                </a:cubicBezTo>
                <a:cubicBezTo>
                  <a:pt x="10558063" y="4616887"/>
                  <a:pt x="10509547" y="4822639"/>
                  <a:pt x="10515600" y="5132726"/>
                </a:cubicBezTo>
                <a:cubicBezTo>
                  <a:pt x="10284951" y="5166336"/>
                  <a:pt x="10216635" y="5078581"/>
                  <a:pt x="10036556" y="5132726"/>
                </a:cubicBezTo>
                <a:cubicBezTo>
                  <a:pt x="9856477" y="5186871"/>
                  <a:pt x="9627552" y="5058228"/>
                  <a:pt x="9347200" y="5132726"/>
                </a:cubicBezTo>
                <a:cubicBezTo>
                  <a:pt x="9066848" y="5207224"/>
                  <a:pt x="8845499" y="5102704"/>
                  <a:pt x="8552688" y="5132726"/>
                </a:cubicBezTo>
                <a:cubicBezTo>
                  <a:pt x="8259877" y="5162748"/>
                  <a:pt x="8275216" y="5121501"/>
                  <a:pt x="8073644" y="5132726"/>
                </a:cubicBezTo>
                <a:cubicBezTo>
                  <a:pt x="7872072" y="5143951"/>
                  <a:pt x="7455988" y="5074510"/>
                  <a:pt x="7279132" y="5132726"/>
                </a:cubicBezTo>
                <a:cubicBezTo>
                  <a:pt x="7102276" y="5190942"/>
                  <a:pt x="6829952" y="5109748"/>
                  <a:pt x="6694932" y="5132726"/>
                </a:cubicBezTo>
                <a:cubicBezTo>
                  <a:pt x="6559912" y="5155704"/>
                  <a:pt x="6204900" y="5099924"/>
                  <a:pt x="5900420" y="5132726"/>
                </a:cubicBezTo>
                <a:cubicBezTo>
                  <a:pt x="5595940" y="5165528"/>
                  <a:pt x="5341033" y="5113004"/>
                  <a:pt x="5105908" y="5132726"/>
                </a:cubicBezTo>
                <a:cubicBezTo>
                  <a:pt x="4870783" y="5152448"/>
                  <a:pt x="4884770" y="5120333"/>
                  <a:pt x="4732020" y="5132726"/>
                </a:cubicBezTo>
                <a:cubicBezTo>
                  <a:pt x="4579270" y="5145119"/>
                  <a:pt x="4373388" y="5124989"/>
                  <a:pt x="4252976" y="5132726"/>
                </a:cubicBezTo>
                <a:cubicBezTo>
                  <a:pt x="4132564" y="5140463"/>
                  <a:pt x="3877312" y="5131468"/>
                  <a:pt x="3668776" y="5132726"/>
                </a:cubicBezTo>
                <a:cubicBezTo>
                  <a:pt x="3460240" y="5133984"/>
                  <a:pt x="3314650" y="5125143"/>
                  <a:pt x="3084576" y="5132726"/>
                </a:cubicBezTo>
                <a:cubicBezTo>
                  <a:pt x="2854502" y="5140309"/>
                  <a:pt x="2550477" y="5098906"/>
                  <a:pt x="2395220" y="5132726"/>
                </a:cubicBezTo>
                <a:cubicBezTo>
                  <a:pt x="2239963" y="5166546"/>
                  <a:pt x="2117612" y="5091224"/>
                  <a:pt x="2021332" y="5132726"/>
                </a:cubicBezTo>
                <a:cubicBezTo>
                  <a:pt x="1925052" y="5174228"/>
                  <a:pt x="1785704" y="5100686"/>
                  <a:pt x="1647444" y="5132726"/>
                </a:cubicBezTo>
                <a:cubicBezTo>
                  <a:pt x="1509184" y="5164766"/>
                  <a:pt x="1173463" y="5043702"/>
                  <a:pt x="852932" y="5132726"/>
                </a:cubicBezTo>
                <a:cubicBezTo>
                  <a:pt x="532401" y="5221750"/>
                  <a:pt x="230988" y="5067575"/>
                  <a:pt x="0" y="5132726"/>
                </a:cubicBezTo>
                <a:cubicBezTo>
                  <a:pt x="-55713" y="4899226"/>
                  <a:pt x="54267" y="4748984"/>
                  <a:pt x="0" y="4562423"/>
                </a:cubicBezTo>
                <a:cubicBezTo>
                  <a:pt x="-54267" y="4375862"/>
                  <a:pt x="20402" y="4079740"/>
                  <a:pt x="0" y="3940793"/>
                </a:cubicBezTo>
                <a:cubicBezTo>
                  <a:pt x="-20402" y="3801846"/>
                  <a:pt x="14343" y="3617768"/>
                  <a:pt x="0" y="3473145"/>
                </a:cubicBezTo>
                <a:cubicBezTo>
                  <a:pt x="-14343" y="3328522"/>
                  <a:pt x="2314" y="3139739"/>
                  <a:pt x="0" y="2902842"/>
                </a:cubicBezTo>
                <a:cubicBezTo>
                  <a:pt x="-2314" y="2665945"/>
                  <a:pt x="30421" y="2509178"/>
                  <a:pt x="0" y="2332539"/>
                </a:cubicBezTo>
                <a:cubicBezTo>
                  <a:pt x="-30421" y="2155900"/>
                  <a:pt x="49818" y="1927494"/>
                  <a:pt x="0" y="1813563"/>
                </a:cubicBezTo>
                <a:cubicBezTo>
                  <a:pt x="-49818" y="1699632"/>
                  <a:pt x="41949" y="1432107"/>
                  <a:pt x="0" y="1294588"/>
                </a:cubicBezTo>
                <a:cubicBezTo>
                  <a:pt x="-41949" y="1157070"/>
                  <a:pt x="14455" y="985848"/>
                  <a:pt x="0" y="878266"/>
                </a:cubicBezTo>
                <a:cubicBezTo>
                  <a:pt x="-14455" y="770684"/>
                  <a:pt x="61619" y="224788"/>
                  <a:pt x="0" y="0"/>
                </a:cubicBezTo>
                <a:close/>
              </a:path>
              <a:path w="10515600" h="5132726" stroke="0"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38376" y="154281"/>
                  <a:pt x="10458406" y="399537"/>
                  <a:pt x="10515600" y="570303"/>
                </a:cubicBezTo>
                <a:cubicBezTo>
                  <a:pt x="10572794" y="741069"/>
                  <a:pt x="10514024" y="884228"/>
                  <a:pt x="10515600" y="1191933"/>
                </a:cubicBezTo>
                <a:cubicBezTo>
                  <a:pt x="10517176" y="1499638"/>
                  <a:pt x="10478081" y="1444012"/>
                  <a:pt x="10515600" y="1608254"/>
                </a:cubicBezTo>
                <a:cubicBezTo>
                  <a:pt x="10553119" y="1772496"/>
                  <a:pt x="10513673" y="1884558"/>
                  <a:pt x="10515600" y="2075903"/>
                </a:cubicBezTo>
                <a:cubicBezTo>
                  <a:pt x="10517527" y="2267248"/>
                  <a:pt x="10510997" y="2451836"/>
                  <a:pt x="10515600" y="2697533"/>
                </a:cubicBezTo>
                <a:cubicBezTo>
                  <a:pt x="10520203" y="2943230"/>
                  <a:pt x="10481192" y="3079191"/>
                  <a:pt x="10515600" y="3216508"/>
                </a:cubicBezTo>
                <a:cubicBezTo>
                  <a:pt x="10550008" y="3353826"/>
                  <a:pt x="10471301" y="3470017"/>
                  <a:pt x="10515600" y="3684157"/>
                </a:cubicBezTo>
                <a:cubicBezTo>
                  <a:pt x="10559899" y="3898297"/>
                  <a:pt x="10443116" y="4177646"/>
                  <a:pt x="10515600" y="4305787"/>
                </a:cubicBezTo>
                <a:cubicBezTo>
                  <a:pt x="10588084" y="4433928"/>
                  <a:pt x="10482559" y="4965993"/>
                  <a:pt x="10515600" y="5132726"/>
                </a:cubicBezTo>
                <a:cubicBezTo>
                  <a:pt x="10361403" y="5171639"/>
                  <a:pt x="10156654" y="5112598"/>
                  <a:pt x="9931400" y="5132726"/>
                </a:cubicBezTo>
                <a:cubicBezTo>
                  <a:pt x="9706146" y="5152854"/>
                  <a:pt x="9706357" y="5110620"/>
                  <a:pt x="9557512" y="5132726"/>
                </a:cubicBezTo>
                <a:cubicBezTo>
                  <a:pt x="9408667" y="5154832"/>
                  <a:pt x="9184722" y="5074085"/>
                  <a:pt x="8868156" y="5132726"/>
                </a:cubicBezTo>
                <a:cubicBezTo>
                  <a:pt x="8551590" y="5191367"/>
                  <a:pt x="8662744" y="5098768"/>
                  <a:pt x="8494268" y="5132726"/>
                </a:cubicBezTo>
                <a:cubicBezTo>
                  <a:pt x="8325792" y="5166684"/>
                  <a:pt x="8066396" y="5058091"/>
                  <a:pt x="7804912" y="5132726"/>
                </a:cubicBezTo>
                <a:cubicBezTo>
                  <a:pt x="7543428" y="5207361"/>
                  <a:pt x="7668194" y="5106191"/>
                  <a:pt x="7536180" y="5132726"/>
                </a:cubicBezTo>
                <a:cubicBezTo>
                  <a:pt x="7404166" y="5159261"/>
                  <a:pt x="7118252" y="5099431"/>
                  <a:pt x="6846824" y="5132726"/>
                </a:cubicBezTo>
                <a:cubicBezTo>
                  <a:pt x="6575396" y="5166021"/>
                  <a:pt x="6655988" y="5101957"/>
                  <a:pt x="6472936" y="5132726"/>
                </a:cubicBezTo>
                <a:cubicBezTo>
                  <a:pt x="6289884" y="5163495"/>
                  <a:pt x="6287322" y="5109707"/>
                  <a:pt x="6204204" y="5132726"/>
                </a:cubicBezTo>
                <a:cubicBezTo>
                  <a:pt x="6121086" y="5155745"/>
                  <a:pt x="6012414" y="5096414"/>
                  <a:pt x="5830316" y="5132726"/>
                </a:cubicBezTo>
                <a:cubicBezTo>
                  <a:pt x="5648218" y="5169038"/>
                  <a:pt x="5388333" y="5067612"/>
                  <a:pt x="5140960" y="5132726"/>
                </a:cubicBezTo>
                <a:cubicBezTo>
                  <a:pt x="4893587" y="5197840"/>
                  <a:pt x="4862913" y="5093235"/>
                  <a:pt x="4767072" y="5132726"/>
                </a:cubicBezTo>
                <a:cubicBezTo>
                  <a:pt x="4671231" y="5172217"/>
                  <a:pt x="4569587" y="5130137"/>
                  <a:pt x="4498340" y="5132726"/>
                </a:cubicBezTo>
                <a:cubicBezTo>
                  <a:pt x="4427093" y="5135315"/>
                  <a:pt x="4200344" y="5120261"/>
                  <a:pt x="4124452" y="5132726"/>
                </a:cubicBezTo>
                <a:cubicBezTo>
                  <a:pt x="4048560" y="5145191"/>
                  <a:pt x="3815248" y="5081600"/>
                  <a:pt x="3645408" y="5132726"/>
                </a:cubicBezTo>
                <a:cubicBezTo>
                  <a:pt x="3475568" y="5183852"/>
                  <a:pt x="3200660" y="5066774"/>
                  <a:pt x="3061208" y="5132726"/>
                </a:cubicBezTo>
                <a:cubicBezTo>
                  <a:pt x="2921756" y="5198678"/>
                  <a:pt x="2780058" y="5112094"/>
                  <a:pt x="2687320" y="5132726"/>
                </a:cubicBezTo>
                <a:cubicBezTo>
                  <a:pt x="2594582" y="5153358"/>
                  <a:pt x="2138316" y="5075996"/>
                  <a:pt x="1892808" y="5132726"/>
                </a:cubicBezTo>
                <a:cubicBezTo>
                  <a:pt x="1647300" y="5189456"/>
                  <a:pt x="1456562" y="5095445"/>
                  <a:pt x="1308608" y="5132726"/>
                </a:cubicBezTo>
                <a:cubicBezTo>
                  <a:pt x="1160654" y="5170007"/>
                  <a:pt x="675856" y="5066507"/>
                  <a:pt x="514096" y="5132726"/>
                </a:cubicBezTo>
                <a:cubicBezTo>
                  <a:pt x="352336" y="5198945"/>
                  <a:pt x="130626" y="5131781"/>
                  <a:pt x="0" y="5132726"/>
                </a:cubicBezTo>
                <a:cubicBezTo>
                  <a:pt x="-21782" y="5006728"/>
                  <a:pt x="5693" y="4780443"/>
                  <a:pt x="0" y="4613750"/>
                </a:cubicBezTo>
                <a:cubicBezTo>
                  <a:pt x="-5693" y="4447057"/>
                  <a:pt x="37124" y="4204264"/>
                  <a:pt x="0" y="4094775"/>
                </a:cubicBezTo>
                <a:cubicBezTo>
                  <a:pt x="-37124" y="3985286"/>
                  <a:pt x="10113" y="3601535"/>
                  <a:pt x="0" y="3473145"/>
                </a:cubicBezTo>
                <a:cubicBezTo>
                  <a:pt x="-10113" y="3344755"/>
                  <a:pt x="65380" y="3097966"/>
                  <a:pt x="0" y="2902842"/>
                </a:cubicBezTo>
                <a:cubicBezTo>
                  <a:pt x="-65380" y="2707718"/>
                  <a:pt x="78900" y="2546311"/>
                  <a:pt x="0" y="2229884"/>
                </a:cubicBezTo>
                <a:cubicBezTo>
                  <a:pt x="-78900" y="1913457"/>
                  <a:pt x="3876" y="1820883"/>
                  <a:pt x="0" y="1556927"/>
                </a:cubicBezTo>
                <a:cubicBezTo>
                  <a:pt x="-3876" y="1292971"/>
                  <a:pt x="51192" y="1192155"/>
                  <a:pt x="0" y="935297"/>
                </a:cubicBezTo>
                <a:cubicBezTo>
                  <a:pt x="-51192" y="678439"/>
                  <a:pt x="48642" y="247343"/>
                  <a:pt x="0" y="0"/>
                </a:cubicBezTo>
                <a:close/>
              </a:path>
            </a:pathLst>
          </a:custGeom>
          <a:solidFill>
            <a:schemeClr val="bg1"/>
          </a:solidFill>
          <a:ln w="25400">
            <a:solidFill>
              <a:srgbClr val="098E8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B69B2AD1-0B5F-FED3-9372-7DBFD6F3B3BE}"/>
              </a:ext>
            </a:extLst>
          </p:cNvPr>
          <p:cNvSpPr/>
          <p:nvPr/>
        </p:nvSpPr>
        <p:spPr>
          <a:xfrm>
            <a:off x="3835401" y="648085"/>
            <a:ext cx="4419600" cy="974106"/>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「分一得一」活動</a:t>
            </a:r>
            <a:r>
              <a:rPr kumimoji="0"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-2</a:t>
            </a:r>
            <a:endPar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25083CCD-657D-5D42-96F4-6CEA3C9C1E69}"/>
              </a:ext>
            </a:extLst>
          </p:cNvPr>
          <p:cNvSpPr txBox="1"/>
          <p:nvPr/>
        </p:nvSpPr>
        <p:spPr>
          <a:xfrm>
            <a:off x="8686801" y="132287"/>
            <a:ext cx="3505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發展活動│活動二：行人穿越道路的危險行為</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 name="圖片 5">
            <a:extLst>
              <a:ext uri="{FF2B5EF4-FFF2-40B4-BE49-F238E27FC236}">
                <a16:creationId xmlns:a16="http://schemas.microsoft.com/office/drawing/2014/main" id="{D4423D40-113B-1344-EB07-DC279B519BCB}"/>
              </a:ext>
            </a:extLst>
          </p:cNvPr>
          <p:cNvPicPr>
            <a:picLocks noChangeAspect="1"/>
          </p:cNvPicPr>
          <p:nvPr/>
        </p:nvPicPr>
        <p:blipFill>
          <a:blip r:embed="rId3"/>
          <a:stretch>
            <a:fillRect/>
          </a:stretch>
        </p:blipFill>
        <p:spPr>
          <a:xfrm>
            <a:off x="1288497" y="1876345"/>
            <a:ext cx="6331275" cy="3105310"/>
          </a:xfrm>
          <a:prstGeom prst="rect">
            <a:avLst/>
          </a:prstGeom>
        </p:spPr>
      </p:pic>
      <p:sp>
        <p:nvSpPr>
          <p:cNvPr id="7" name="文字方塊 6">
            <a:extLst>
              <a:ext uri="{FF2B5EF4-FFF2-40B4-BE49-F238E27FC236}">
                <a16:creationId xmlns:a16="http://schemas.microsoft.com/office/drawing/2014/main" id="{76285B99-082D-F99B-06AC-FCCB68101F2F}"/>
              </a:ext>
            </a:extLst>
          </p:cNvPr>
          <p:cNvSpPr txBox="1"/>
          <p:nvPr/>
        </p:nvSpPr>
        <p:spPr>
          <a:xfrm>
            <a:off x="4011857" y="2239597"/>
            <a:ext cx="7215830" cy="3970318"/>
          </a:xfrm>
          <a:prstGeom prst="rect">
            <a:avLst/>
          </a:prstGeom>
          <a:solidFill>
            <a:schemeClr val="bg1">
              <a:lumMod val="95000"/>
            </a:schemeClr>
          </a:solidFill>
          <a:ln>
            <a:noFill/>
          </a:ln>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第二步驟：同學想法</a:t>
            </a:r>
            <a:endParaRPr lang="en-US" altLang="zh-TW" sz="2800" b="1" dirty="0">
              <a:latin typeface="微軟正黑體" panose="020B0604030504040204" pitchFamily="34" charset="-120"/>
              <a:ea typeface="微軟正黑體" panose="020B0604030504040204" pitchFamily="34" charset="-120"/>
            </a:endParaRPr>
          </a:p>
          <a:p>
            <a:pPr marL="457200" indent="-457200">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rPr>
              <a:t>找三個不同的人分享，並收集三個不同的想法</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不能重複相同的例子</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rPr>
              <a:t>每次只找一人分享，兩兩分享，聽完對方的想法或經驗後，把對方的想法記錄下來，並記錄對方的姓名或座號。</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rPr>
              <a:t>透過分享一個想法，得到一個想法，就能收集到四個行人穿越道路時可能的危險行為。</a:t>
            </a:r>
          </a:p>
        </p:txBody>
      </p:sp>
    </p:spTree>
    <p:extLst>
      <p:ext uri="{BB962C8B-B14F-4D97-AF65-F5344CB8AC3E}">
        <p14:creationId xmlns:p14="http://schemas.microsoft.com/office/powerpoint/2010/main" val="345703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lgGrid">
          <a:fgClr>
            <a:srgbClr val="D8F4F8"/>
          </a:fgClr>
          <a:bgClr>
            <a:schemeClr val="bg1"/>
          </a:bgClr>
        </a:pattFill>
        <a:effectLst/>
      </p:bgPr>
    </p:bg>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B69B2AD1-0B5F-FED3-9372-7DBFD6F3B3BE}"/>
              </a:ext>
            </a:extLst>
          </p:cNvPr>
          <p:cNvSpPr/>
          <p:nvPr/>
        </p:nvSpPr>
        <p:spPr>
          <a:xfrm>
            <a:off x="3835401" y="648085"/>
            <a:ext cx="4419600" cy="974106"/>
          </a:xfrm>
          <a:prstGeom prst="roundRect">
            <a:avLst/>
          </a:prstGeom>
          <a:solidFill>
            <a:srgbClr val="098E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prstClr val="white"/>
                </a:solidFill>
                <a:latin typeface="微軟正黑體" panose="020B0604030504040204" pitchFamily="34" charset="-120"/>
                <a:ea typeface="微軟正黑體" panose="020B0604030504040204" pitchFamily="34" charset="-120"/>
              </a:rPr>
              <a:t>大家的想法</a:t>
            </a:r>
            <a:endPar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25083CCD-657D-5D42-96F4-6CEA3C9C1E69}"/>
              </a:ext>
            </a:extLst>
          </p:cNvPr>
          <p:cNvSpPr txBox="1"/>
          <p:nvPr/>
        </p:nvSpPr>
        <p:spPr>
          <a:xfrm>
            <a:off x="8686801" y="132287"/>
            <a:ext cx="3505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發展活動│活動二：行人穿越道路的危險行為</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2" name="內容版面配置區 7">
            <a:extLst>
              <a:ext uri="{FF2B5EF4-FFF2-40B4-BE49-F238E27FC236}">
                <a16:creationId xmlns:a16="http://schemas.microsoft.com/office/drawing/2014/main" id="{266E2343-D343-C275-BEB7-259218450C69}"/>
              </a:ext>
            </a:extLst>
          </p:cNvPr>
          <p:cNvGraphicFramePr>
            <a:graphicFrameLocks noGrp="1"/>
          </p:cNvGraphicFramePr>
          <p:nvPr>
            <p:ph idx="1"/>
            <p:extLst>
              <p:ext uri="{D42A27DB-BD31-4B8C-83A1-F6EECF244321}">
                <p14:modId xmlns:p14="http://schemas.microsoft.com/office/powerpoint/2010/main" val="4048842506"/>
              </p:ext>
            </p:extLst>
          </p:nvPr>
        </p:nvGraphicFramePr>
        <p:xfrm>
          <a:off x="449943" y="1954437"/>
          <a:ext cx="11190515" cy="4200473"/>
        </p:xfrm>
        <a:graphic>
          <a:graphicData uri="http://schemas.openxmlformats.org/drawingml/2006/table">
            <a:tbl>
              <a:tblPr firstRow="1" firstCol="1" bandRow="1">
                <a:tableStyleId>{0505E3EF-67EA-436B-97B2-0124C06EBD24}</a:tableStyleId>
              </a:tblPr>
              <a:tblGrid>
                <a:gridCol w="3861674">
                  <a:extLst>
                    <a:ext uri="{9D8B030D-6E8A-4147-A177-3AD203B41FA5}">
                      <a16:colId xmlns:a16="http://schemas.microsoft.com/office/drawing/2014/main" val="1128676443"/>
                    </a:ext>
                  </a:extLst>
                </a:gridCol>
                <a:gridCol w="3932497">
                  <a:extLst>
                    <a:ext uri="{9D8B030D-6E8A-4147-A177-3AD203B41FA5}">
                      <a16:colId xmlns:a16="http://schemas.microsoft.com/office/drawing/2014/main" val="2936094224"/>
                    </a:ext>
                  </a:extLst>
                </a:gridCol>
                <a:gridCol w="3396344">
                  <a:extLst>
                    <a:ext uri="{9D8B030D-6E8A-4147-A177-3AD203B41FA5}">
                      <a16:colId xmlns:a16="http://schemas.microsoft.com/office/drawing/2014/main" val="3529193023"/>
                    </a:ext>
                  </a:extLst>
                </a:gridCol>
              </a:tblGrid>
              <a:tr h="928463">
                <a:tc>
                  <a:txBody>
                    <a:bodyPr/>
                    <a:lstStyle/>
                    <a:p>
                      <a:pPr>
                        <a:spcAft>
                          <a:spcPts val="0"/>
                        </a:spcAft>
                      </a:pPr>
                      <a:r>
                        <a:rPr lang="zh-TW" sz="2800" b="1" kern="100" dirty="0">
                          <a:effectLst/>
                          <a:latin typeface="微軟正黑體" panose="020B0604030504040204" pitchFamily="34" charset="-120"/>
                          <a:ea typeface="微軟正黑體" panose="020B0604030504040204" pitchFamily="34" charset="-120"/>
                        </a:rPr>
                        <a:t>行人穿越道路時</a:t>
                      </a:r>
                      <a:r>
                        <a:rPr lang="zh-TW" altLang="en-US" sz="2800" b="1" kern="100" dirty="0">
                          <a:effectLst/>
                          <a:latin typeface="微軟正黑體" panose="020B0604030504040204" pitchFamily="34" charset="-120"/>
                          <a:ea typeface="微軟正黑體" panose="020B0604030504040204" pitchFamily="34" charset="-120"/>
                        </a:rPr>
                        <a:t>有哪些常見</a:t>
                      </a:r>
                      <a:r>
                        <a:rPr lang="zh-TW" sz="2800" b="1" kern="100" dirty="0">
                          <a:effectLst/>
                          <a:latin typeface="微軟正黑體" panose="020B0604030504040204" pitchFamily="34" charset="-120"/>
                          <a:ea typeface="微軟正黑體" panose="020B0604030504040204" pitchFamily="34" charset="-120"/>
                        </a:rPr>
                        <a:t>危險行為</a:t>
                      </a:r>
                      <a:r>
                        <a:rPr lang="en-US" altLang="zh-TW" sz="2800" b="1" kern="100" dirty="0">
                          <a:effectLst/>
                          <a:latin typeface="微軟正黑體" panose="020B0604030504040204" pitchFamily="34" charset="-120"/>
                          <a:ea typeface="微軟正黑體" panose="020B0604030504040204" pitchFamily="34" charset="-120"/>
                        </a:rPr>
                        <a:t>?</a:t>
                      </a:r>
                      <a:endParaRPr 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7FA"/>
                    </a:solidFill>
                  </a:tcPr>
                </a:tc>
                <a:tc>
                  <a:txBody>
                    <a:bodyPr/>
                    <a:lstStyle/>
                    <a:p>
                      <a:r>
                        <a:rPr lang="zh-TW" altLang="en-US" sz="2800" b="1" dirty="0">
                          <a:latin typeface="微軟正黑體" panose="020B0604030504040204" pitchFamily="34" charset="-120"/>
                          <a:ea typeface="微軟正黑體" panose="020B0604030504040204" pitchFamily="34" charset="-120"/>
                        </a:rPr>
                        <a:t>做這些危險行為可能造成什麼事發生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7FA"/>
                    </a:solidFill>
                  </a:tcPr>
                </a:tc>
                <a:tc>
                  <a:txBody>
                    <a:bodyPr/>
                    <a:lstStyle/>
                    <a:p>
                      <a:pPr>
                        <a:spcAft>
                          <a:spcPts val="0"/>
                        </a:spcAft>
                      </a:pPr>
                      <a:r>
                        <a:rPr lang="zh-TW" altLang="en-US" sz="2800" b="1" kern="100" dirty="0">
                          <a:effectLst/>
                          <a:latin typeface="微軟正黑體" panose="020B0604030504040204" pitchFamily="34" charset="-120"/>
                          <a:ea typeface="微軟正黑體" panose="020B0604030504040204" pitchFamily="34" charset="-120"/>
                        </a:rPr>
                        <a:t>什麼原因造成這些事故或受傷</a:t>
                      </a:r>
                      <a:r>
                        <a:rPr lang="en-US" altLang="zh-TW" sz="2800" b="1" kern="100" dirty="0">
                          <a:effectLst/>
                          <a:latin typeface="微軟正黑體" panose="020B0604030504040204" pitchFamily="34" charset="-120"/>
                          <a:ea typeface="微軟正黑體" panose="020B0604030504040204" pitchFamily="34" charset="-120"/>
                        </a:rPr>
                        <a:t>?</a:t>
                      </a:r>
                      <a:endParaRPr 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7FA"/>
                    </a:solidFill>
                  </a:tcPr>
                </a:tc>
                <a:extLst>
                  <a:ext uri="{0D108BD9-81ED-4DB2-BD59-A6C34878D82A}">
                    <a16:rowId xmlns:a16="http://schemas.microsoft.com/office/drawing/2014/main" val="552233036"/>
                  </a:ext>
                </a:extLst>
              </a:tr>
              <a:tr h="1443210">
                <a:tc>
                  <a:txBody>
                    <a:bodyPr/>
                    <a:lstStyle/>
                    <a:p>
                      <a:pPr marL="342900" lvl="0" indent="-342900">
                        <a:spcAft>
                          <a:spcPts val="0"/>
                        </a:spcAft>
                        <a:buFont typeface="Arial" panose="020B0604020202020204" pitchFamily="34" charset="0"/>
                        <a:buChar char="•"/>
                      </a:pPr>
                      <a:r>
                        <a:rPr lang="zh-TW" sz="2400" b="0" kern="0" dirty="0">
                          <a:solidFill>
                            <a:schemeClr val="bg2">
                              <a:lumMod val="90000"/>
                            </a:schemeClr>
                          </a:solidFill>
                          <a:effectLst/>
                          <a:latin typeface="微軟正黑體" panose="020B0604030504040204" pitchFamily="34" charset="-120"/>
                          <a:ea typeface="微軟正黑體" panose="020B0604030504040204" pitchFamily="34" charset="-120"/>
                        </a:rPr>
                        <a:t>跟同學在打鬧。</a:t>
                      </a:r>
                      <a:endParaRPr lang="en-US" altLang="zh-TW" sz="2400" b="0" kern="100" dirty="0">
                        <a:solidFill>
                          <a:schemeClr val="bg2">
                            <a:lumMod val="90000"/>
                          </a:schemeClr>
                        </a:solidFill>
                        <a:effectLst/>
                        <a:latin typeface="微軟正黑體" panose="020B0604030504040204" pitchFamily="34" charset="-120"/>
                        <a:ea typeface="微軟正黑體" panose="020B0604030504040204" pitchFamily="34" charset="-120"/>
                      </a:endParaRPr>
                    </a:p>
                    <a:p>
                      <a:pPr marL="342900" lvl="0" indent="-342900">
                        <a:spcAft>
                          <a:spcPts val="0"/>
                        </a:spcAft>
                        <a:buFont typeface="Arial" panose="020B0604020202020204" pitchFamily="34" charset="0"/>
                        <a:buChar char="•"/>
                      </a:pPr>
                      <a:r>
                        <a:rPr lang="zh-TW" sz="2400" b="0" kern="0" dirty="0">
                          <a:solidFill>
                            <a:schemeClr val="bg2">
                              <a:lumMod val="90000"/>
                            </a:schemeClr>
                          </a:solidFill>
                          <a:effectLst/>
                          <a:latin typeface="微軟正黑體" panose="020B0604030504040204" pitchFamily="34" charset="-120"/>
                          <a:ea typeface="微軟正黑體" panose="020B0604030504040204" pitchFamily="34" charset="-120"/>
                        </a:rPr>
                        <a:t>邊穿越道路邊</a:t>
                      </a:r>
                      <a:r>
                        <a:rPr lang="zh-TW" altLang="en-US" sz="2400" b="0" kern="0" dirty="0">
                          <a:solidFill>
                            <a:schemeClr val="bg2">
                              <a:lumMod val="90000"/>
                            </a:schemeClr>
                          </a:solidFill>
                          <a:effectLst/>
                          <a:latin typeface="微軟正黑體" panose="020B0604030504040204" pitchFamily="34" charset="-120"/>
                          <a:ea typeface="微軟正黑體" panose="020B0604030504040204" pitchFamily="34" charset="-120"/>
                        </a:rPr>
                        <a:t>滑手機</a:t>
                      </a:r>
                      <a:r>
                        <a:rPr lang="zh-TW" sz="2400" b="0" kern="0" dirty="0">
                          <a:solidFill>
                            <a:schemeClr val="bg2">
                              <a:lumMod val="90000"/>
                            </a:schemeClr>
                          </a:solidFill>
                          <a:effectLst/>
                          <a:latin typeface="微軟正黑體" panose="020B0604030504040204" pitchFamily="34" charset="-120"/>
                          <a:ea typeface="微軟正黑體" panose="020B0604030504040204" pitchFamily="34" charset="-120"/>
                        </a:rPr>
                        <a:t>。</a:t>
                      </a:r>
                      <a:endPar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Arial" panose="020B0604020202020204" pitchFamily="34" charset="0"/>
                        <a:buChar char="•"/>
                      </a:pPr>
                      <a:r>
                        <a:rPr lang="zh-TW" altLang="en-US" sz="2400" b="0" dirty="0">
                          <a:solidFill>
                            <a:schemeClr val="bg2">
                              <a:lumMod val="90000"/>
                            </a:schemeClr>
                          </a:solidFill>
                          <a:latin typeface="微軟正黑體" panose="020B0604030504040204" pitchFamily="34" charset="-120"/>
                          <a:ea typeface="微軟正黑體" panose="020B0604030504040204" pitchFamily="34" charset="-120"/>
                        </a:rPr>
                        <a:t>打鬧、推擠而跌倒。</a:t>
                      </a:r>
                      <a:endParaRPr lang="en-US" altLang="zh-TW" sz="2400" b="0" dirty="0">
                        <a:solidFill>
                          <a:schemeClr val="bg2">
                            <a:lumMod val="90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b="0" dirty="0">
                          <a:solidFill>
                            <a:schemeClr val="bg2">
                              <a:lumMod val="90000"/>
                            </a:schemeClr>
                          </a:solidFill>
                          <a:latin typeface="微軟正黑體" panose="020B0604030504040204" pitchFamily="34" charset="-120"/>
                          <a:ea typeface="微軟正黑體" panose="020B0604030504040204" pitchFamily="34" charset="-120"/>
                        </a:rPr>
                        <a:t>不小心走到車道被車輛撞到</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rPr>
                        <a:t>專注力降低，未能注意周圍車輛動向</a:t>
                      </a:r>
                      <a:r>
                        <a:rPr lang="en-US" sz="2400" b="0" kern="100" dirty="0">
                          <a:solidFill>
                            <a:schemeClr val="bg2">
                              <a:lumMod val="90000"/>
                            </a:schemeClr>
                          </a:solidFill>
                          <a:effectLst/>
                          <a:latin typeface="微軟正黑體" panose="020B0604030504040204" pitchFamily="34" charset="-120"/>
                          <a:ea typeface="微軟正黑體" panose="020B0604030504040204" pitchFamily="34" charset="-120"/>
                        </a:rPr>
                        <a:t>(</a:t>
                      </a:r>
                      <a:r>
                        <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rPr>
                        <a:t>行人沒看見車輛</a:t>
                      </a:r>
                      <a:r>
                        <a:rPr lang="en-US" sz="2400" b="0" kern="100" dirty="0">
                          <a:solidFill>
                            <a:schemeClr val="bg2">
                              <a:lumMod val="90000"/>
                            </a:schemeClr>
                          </a:solidFill>
                          <a:effectLst/>
                          <a:latin typeface="微軟正黑體" panose="020B0604030504040204" pitchFamily="34" charset="-120"/>
                          <a:ea typeface="微軟正黑體" panose="020B0604030504040204" pitchFamily="34" charset="-120"/>
                        </a:rPr>
                        <a:t>)</a:t>
                      </a:r>
                      <a:endPar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9334484"/>
                  </a:ext>
                </a:extLst>
              </a:tr>
              <a:tr h="1333207">
                <a:tc>
                  <a:txBody>
                    <a:bodyPr/>
                    <a:lstStyle/>
                    <a:p>
                      <a:pPr marL="342900" lvl="0" indent="-342900">
                        <a:spcAft>
                          <a:spcPts val="0"/>
                        </a:spcAft>
                        <a:buFont typeface="Arial" panose="020B0604020202020204" pitchFamily="34" charset="0"/>
                        <a:buChar char="•"/>
                      </a:pPr>
                      <a:r>
                        <a:rPr lang="zh-TW" altLang="en-US" sz="2400" b="0" kern="100" dirty="0">
                          <a:solidFill>
                            <a:schemeClr val="bg2">
                              <a:lumMod val="90000"/>
                            </a:schemeClr>
                          </a:solidFill>
                          <a:effectLst/>
                          <a:latin typeface="微軟正黑體" panose="020B0604030504040204" pitchFamily="34" charset="-120"/>
                          <a:ea typeface="微軟正黑體" panose="020B0604030504040204" pitchFamily="34" charset="-120"/>
                        </a:rPr>
                        <a:t>在路上跑，</a:t>
                      </a:r>
                      <a:r>
                        <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rPr>
                        <a:t>突然衝進路中。</a:t>
                      </a:r>
                      <a:endParaRPr lang="en-US" altLang="zh-TW" sz="2400" b="0" kern="100" dirty="0">
                        <a:solidFill>
                          <a:schemeClr val="bg2">
                            <a:lumMod val="90000"/>
                          </a:schemeClr>
                        </a:solidFill>
                        <a:effectLst/>
                        <a:latin typeface="微軟正黑體" panose="020B0604030504040204" pitchFamily="34" charset="-120"/>
                        <a:ea typeface="微軟正黑體" panose="020B0604030504040204" pitchFamily="34" charset="-120"/>
                      </a:endParaRPr>
                    </a:p>
                    <a:p>
                      <a:pPr marL="342900" lvl="0" indent="-342900">
                        <a:spcAft>
                          <a:spcPts val="0"/>
                        </a:spcAft>
                        <a:buFont typeface="Arial" panose="020B0604020202020204" pitchFamily="34" charset="0"/>
                        <a:buChar char="•"/>
                      </a:pPr>
                      <a:r>
                        <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rPr>
                        <a:t>在不可穿越的地方任意穿越道路。</a:t>
                      </a:r>
                      <a:endParaRPr lang="en-US" altLang="zh-TW" sz="2400" b="0" kern="100" dirty="0">
                        <a:solidFill>
                          <a:schemeClr val="bg2">
                            <a:lumMod val="90000"/>
                          </a:schemeClr>
                        </a:solidFill>
                        <a:effectLst/>
                        <a:latin typeface="微軟正黑體" panose="020B0604030504040204" pitchFamily="34" charset="-120"/>
                        <a:ea typeface="微軟正黑體" panose="020B0604030504040204" pitchFamily="34" charset="-120"/>
                      </a:endParaRPr>
                    </a:p>
                    <a:p>
                      <a:pPr marL="342900" lvl="0" indent="-342900">
                        <a:spcAft>
                          <a:spcPts val="0"/>
                        </a:spcAft>
                        <a:buFont typeface="Arial" panose="020B0604020202020204" pitchFamily="34" charset="0"/>
                        <a:buChar char="•"/>
                      </a:pPr>
                      <a:r>
                        <a:rPr lang="zh-TW" sz="2400" b="0" kern="0" dirty="0">
                          <a:solidFill>
                            <a:schemeClr val="bg2">
                              <a:lumMod val="90000"/>
                            </a:schemeClr>
                          </a:solidFill>
                          <a:effectLst/>
                          <a:latin typeface="微軟正黑體" panose="020B0604030504040204" pitchFamily="34" charset="-120"/>
                          <a:ea typeface="微軟正黑體" panose="020B0604030504040204" pitchFamily="34" charset="-120"/>
                        </a:rPr>
                        <a:t>闖紅燈。</a:t>
                      </a:r>
                      <a:endPar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TW" altLang="en-US" sz="2400" b="0" dirty="0">
                          <a:solidFill>
                            <a:schemeClr val="bg2">
                              <a:lumMod val="90000"/>
                            </a:schemeClr>
                          </a:solidFill>
                          <a:latin typeface="微軟正黑體" panose="020B0604030504040204" pitchFamily="34" charset="-120"/>
                          <a:ea typeface="微軟正黑體" panose="020B0604030504040204" pitchFamily="34" charset="-120"/>
                        </a:rPr>
                        <a:t>被車輛撞到。</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spcAft>
                          <a:spcPts val="0"/>
                        </a:spcAft>
                        <a:buFont typeface="Arial" panose="020B0604020202020204" pitchFamily="34" charset="0"/>
                        <a:buChar char="•"/>
                      </a:pPr>
                      <a:r>
                        <a:rPr lang="zh-TW" altLang="en-US" sz="2400" b="0" kern="100" dirty="0">
                          <a:solidFill>
                            <a:schemeClr val="bg2">
                              <a:lumMod val="90000"/>
                            </a:schemeClr>
                          </a:solidFill>
                          <a:effectLst/>
                          <a:latin typeface="微軟正黑體" panose="020B0604030504040204" pitchFamily="34" charset="-120"/>
                          <a:ea typeface="微軟正黑體" panose="020B0604030504040204" pitchFamily="34" charset="-120"/>
                        </a:rPr>
                        <a:t>行人看見駕駛但來不及反應。</a:t>
                      </a:r>
                      <a:endParaRPr lang="en-US" altLang="zh-TW" sz="2400" b="0" kern="100" dirty="0">
                        <a:solidFill>
                          <a:schemeClr val="bg2">
                            <a:lumMod val="90000"/>
                          </a:schemeClr>
                        </a:solidFill>
                        <a:effectLst/>
                        <a:latin typeface="微軟正黑體" panose="020B0604030504040204" pitchFamily="34" charset="-120"/>
                        <a:ea typeface="微軟正黑體" panose="020B0604030504040204" pitchFamily="34" charset="-120"/>
                      </a:endParaRPr>
                    </a:p>
                    <a:p>
                      <a:pPr marL="342900" indent="-342900">
                        <a:spcAft>
                          <a:spcPts val="0"/>
                        </a:spcAft>
                        <a:buFont typeface="Arial" panose="020B0604020202020204" pitchFamily="34" charset="0"/>
                        <a:buChar char="•"/>
                      </a:pPr>
                      <a:r>
                        <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rPr>
                        <a:t>駕駛看到行人</a:t>
                      </a:r>
                      <a:r>
                        <a:rPr lang="zh-TW" altLang="en-US" sz="2400" b="0" kern="100" dirty="0">
                          <a:solidFill>
                            <a:schemeClr val="bg2">
                              <a:lumMod val="90000"/>
                            </a:schemeClr>
                          </a:solidFill>
                          <a:effectLst/>
                          <a:latin typeface="微軟正黑體" panose="020B0604030504040204" pitchFamily="34" charset="-120"/>
                          <a:ea typeface="微軟正黑體" panose="020B0604030504040204" pitchFamily="34" charset="-120"/>
                        </a:rPr>
                        <a:t>也</a:t>
                      </a:r>
                      <a:r>
                        <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rPr>
                        <a:t>來不及反應</a:t>
                      </a:r>
                      <a:r>
                        <a:rPr lang="en-US" sz="2400" b="0" kern="100" dirty="0">
                          <a:solidFill>
                            <a:schemeClr val="bg2">
                              <a:lumMod val="90000"/>
                            </a:schemeClr>
                          </a:solidFill>
                          <a:effectLst/>
                          <a:latin typeface="微軟正黑體" panose="020B0604030504040204" pitchFamily="34" charset="-120"/>
                          <a:ea typeface="微軟正黑體" panose="020B0604030504040204" pitchFamily="34" charset="-120"/>
                        </a:rPr>
                        <a:t>(</a:t>
                      </a:r>
                      <a:r>
                        <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rPr>
                        <a:t>駕駛沒</a:t>
                      </a:r>
                      <a:r>
                        <a:rPr lang="zh-TW" altLang="en-US" sz="2400" b="0" kern="100" dirty="0">
                          <a:solidFill>
                            <a:schemeClr val="bg2">
                              <a:lumMod val="90000"/>
                            </a:schemeClr>
                          </a:solidFill>
                          <a:effectLst/>
                          <a:latin typeface="微軟正黑體" panose="020B0604030504040204" pitchFamily="34" charset="-120"/>
                          <a:ea typeface="微軟正黑體" panose="020B0604030504040204" pitchFamily="34" charset="-120"/>
                        </a:rPr>
                        <a:t>有提早</a:t>
                      </a:r>
                      <a:r>
                        <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rPr>
                        <a:t>看見行人</a:t>
                      </a:r>
                      <a:r>
                        <a:rPr lang="en-US" sz="2400" b="0" kern="100" dirty="0">
                          <a:solidFill>
                            <a:schemeClr val="bg2">
                              <a:lumMod val="90000"/>
                            </a:schemeClr>
                          </a:solidFill>
                          <a:effectLst/>
                          <a:latin typeface="微軟正黑體" panose="020B0604030504040204" pitchFamily="34" charset="-120"/>
                          <a:ea typeface="微軟正黑體" panose="020B0604030504040204" pitchFamily="34" charset="-120"/>
                        </a:rPr>
                        <a:t>)</a:t>
                      </a:r>
                      <a:endParaRPr lang="zh-TW" sz="2400" b="0" kern="100" dirty="0">
                        <a:solidFill>
                          <a:schemeClr val="bg2">
                            <a:lumMod val="9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4281044"/>
                  </a:ext>
                </a:extLst>
              </a:tr>
            </a:tbl>
          </a:graphicData>
        </a:graphic>
      </p:graphicFrame>
    </p:spTree>
    <p:extLst>
      <p:ext uri="{BB962C8B-B14F-4D97-AF65-F5344CB8AC3E}">
        <p14:creationId xmlns:p14="http://schemas.microsoft.com/office/powerpoint/2010/main" val="94435401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2433</TotalTime>
  <Words>4872</Words>
  <Application>Microsoft Office PowerPoint</Application>
  <PresentationFormat>寬螢幕</PresentationFormat>
  <Paragraphs>412</Paragraphs>
  <Slides>53</Slides>
  <Notes>50</Notes>
  <HiddenSlides>0</HiddenSlides>
  <MMClips>0</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53</vt:i4>
      </vt:variant>
    </vt:vector>
  </HeadingPairs>
  <TitlesOfParts>
    <vt:vector size="66" baseType="lpstr">
      <vt:lpstr>Calibri</vt:lpstr>
      <vt:lpstr>Noto Sans CJK TC Bold</vt:lpstr>
      <vt:lpstr>Wingdings</vt:lpstr>
      <vt:lpstr>微軟正黑體</vt:lpstr>
      <vt:lpstr>Noto Sans CJK TC DemiLight</vt:lpstr>
      <vt:lpstr>Noto Sans CJK TC Medium</vt:lpstr>
      <vt:lpstr>標楷體</vt:lpstr>
      <vt:lpstr>Calibri Light</vt:lpstr>
      <vt:lpstr>Helvetica-Light</vt:lpstr>
      <vt:lpstr>Arial</vt:lpstr>
      <vt:lpstr>王漢宗中楷體注音</vt:lpstr>
      <vt:lpstr>Office 佈景主題</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交通安全課程模組PPT</dc:title>
  <dc:creator>User</dc:creator>
  <cp:lastModifiedBy>syuuyucc@outlook.com</cp:lastModifiedBy>
  <cp:revision>95</cp:revision>
  <dcterms:created xsi:type="dcterms:W3CDTF">2023-01-18T09:54:33Z</dcterms:created>
  <dcterms:modified xsi:type="dcterms:W3CDTF">2023-12-22T03:13:39Z</dcterms:modified>
</cp:coreProperties>
</file>